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311" r:id="rId7"/>
    <p:sldId id="258" r:id="rId8"/>
    <p:sldId id="290" r:id="rId9"/>
    <p:sldId id="291" r:id="rId10"/>
    <p:sldId id="324" r:id="rId11"/>
    <p:sldId id="322" r:id="rId12"/>
    <p:sldId id="313" r:id="rId13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463" userDrawn="1">
          <p15:clr>
            <a:srgbClr val="A4A3A4"/>
          </p15:clr>
        </p15:guide>
        <p15:guide id="2" pos="5563" userDrawn="1">
          <p15:clr>
            <a:srgbClr val="A4A3A4"/>
          </p15:clr>
        </p15:guide>
        <p15:guide id="3" orient="horz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59F76-5550-4DC6-A7BB-7A847224862F}" v="16" dt="2023-05-19T13:45:26.926"/>
  </p1510:revLst>
</p1510:revInfo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1985" autoAdjust="0"/>
  </p:normalViewPr>
  <p:slideViewPr>
    <p:cSldViewPr snapToGrid="0">
      <p:cViewPr varScale="1">
        <p:scale>
          <a:sx n="81" d="100"/>
          <a:sy n="81" d="100"/>
        </p:scale>
        <p:origin x="390" y="90"/>
      </p:cViewPr>
      <p:guideLst>
        <p:guide pos="5463"/>
        <p:guide pos="5563"/>
        <p:guide orient="horz" pos="3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Lie Andersen" userId="cd0fd6f4-5456-4f45-8848-8607bdf0db09" providerId="ADAL" clId="{4EE59F76-5550-4DC6-A7BB-7A847224862F}"/>
    <pc:docChg chg="undo custSel addSld delSld modSld sldOrd">
      <pc:chgData name="Patrick Lie Andersen" userId="cd0fd6f4-5456-4f45-8848-8607bdf0db09" providerId="ADAL" clId="{4EE59F76-5550-4DC6-A7BB-7A847224862F}" dt="2023-05-19T14:07:33.152" v="2442" actId="20577"/>
      <pc:docMkLst>
        <pc:docMk/>
      </pc:docMkLst>
      <pc:sldChg chg="addSp modSp mod">
        <pc:chgData name="Patrick Lie Andersen" userId="cd0fd6f4-5456-4f45-8848-8607bdf0db09" providerId="ADAL" clId="{4EE59F76-5550-4DC6-A7BB-7A847224862F}" dt="2023-05-19T14:07:33.152" v="2442" actId="20577"/>
        <pc:sldMkLst>
          <pc:docMk/>
          <pc:sldMk cId="3433601393" sldId="256"/>
        </pc:sldMkLst>
        <pc:spChg chg="add mod">
          <ac:chgData name="Patrick Lie Andersen" userId="cd0fd6f4-5456-4f45-8848-8607bdf0db09" providerId="ADAL" clId="{4EE59F76-5550-4DC6-A7BB-7A847224862F}" dt="2023-05-19T14:07:33.152" v="2442" actId="20577"/>
          <ac:spMkLst>
            <pc:docMk/>
            <pc:sldMk cId="3433601393" sldId="256"/>
            <ac:spMk id="5" creationId="{67A0DA62-4E55-443E-A0E3-C73943BBA7AB}"/>
          </ac:spMkLst>
        </pc:spChg>
      </pc:sldChg>
      <pc:sldChg chg="modSp mod ord">
        <pc:chgData name="Patrick Lie Andersen" userId="cd0fd6f4-5456-4f45-8848-8607bdf0db09" providerId="ADAL" clId="{4EE59F76-5550-4DC6-A7BB-7A847224862F}" dt="2023-05-19T13:38:20.646" v="2088" actId="20577"/>
        <pc:sldMkLst>
          <pc:docMk/>
          <pc:sldMk cId="3707159343" sldId="258"/>
        </pc:sldMkLst>
        <pc:spChg chg="mod">
          <ac:chgData name="Patrick Lie Andersen" userId="cd0fd6f4-5456-4f45-8848-8607bdf0db09" providerId="ADAL" clId="{4EE59F76-5550-4DC6-A7BB-7A847224862F}" dt="2023-05-19T13:38:20.646" v="2088" actId="20577"/>
          <ac:spMkLst>
            <pc:docMk/>
            <pc:sldMk cId="3707159343" sldId="258"/>
            <ac:spMk id="2" creationId="{23DD4315-CAE9-4545-BB34-08035F2053FB}"/>
          </ac:spMkLst>
        </pc:spChg>
        <pc:spChg chg="mod">
          <ac:chgData name="Patrick Lie Andersen" userId="cd0fd6f4-5456-4f45-8848-8607bdf0db09" providerId="ADAL" clId="{4EE59F76-5550-4DC6-A7BB-7A847224862F}" dt="2023-05-19T13:04:21.894" v="57" actId="20577"/>
          <ac:spMkLst>
            <pc:docMk/>
            <pc:sldMk cId="3707159343" sldId="258"/>
            <ac:spMk id="3" creationId="{EA766F16-133B-4C5A-A6EC-483B932021AE}"/>
          </ac:spMkLst>
        </pc:spChg>
      </pc:sldChg>
      <pc:sldChg chg="addSp delSp modSp new mod modClrScheme chgLayout">
        <pc:chgData name="Patrick Lie Andersen" userId="cd0fd6f4-5456-4f45-8848-8607bdf0db09" providerId="ADAL" clId="{4EE59F76-5550-4DC6-A7BB-7A847224862F}" dt="2023-05-19T13:07:44.905" v="99" actId="20577"/>
        <pc:sldMkLst>
          <pc:docMk/>
          <pc:sldMk cId="963766148" sldId="259"/>
        </pc:sldMkLst>
        <pc:spChg chg="add del mod">
          <ac:chgData name="Patrick Lie Andersen" userId="cd0fd6f4-5456-4f45-8848-8607bdf0db09" providerId="ADAL" clId="{4EE59F76-5550-4DC6-A7BB-7A847224862F}" dt="2023-05-19T13:07:24.485" v="97" actId="26606"/>
          <ac:spMkLst>
            <pc:docMk/>
            <pc:sldMk cId="963766148" sldId="259"/>
            <ac:spMk id="2" creationId="{03FF53C9-3828-4045-946A-7428FF6CBDB1}"/>
          </ac:spMkLst>
        </pc:spChg>
        <pc:spChg chg="mod">
          <ac:chgData name="Patrick Lie Andersen" userId="cd0fd6f4-5456-4f45-8848-8607bdf0db09" providerId="ADAL" clId="{4EE59F76-5550-4DC6-A7BB-7A847224862F}" dt="2023-05-19T13:07:24.485" v="97" actId="26606"/>
          <ac:spMkLst>
            <pc:docMk/>
            <pc:sldMk cId="963766148" sldId="259"/>
            <ac:spMk id="3" creationId="{B2C099DD-09DD-421E-8AA6-E0AE33429F5B}"/>
          </ac:spMkLst>
        </pc:spChg>
        <pc:graphicFrameChg chg="add del">
          <ac:chgData name="Patrick Lie Andersen" userId="cd0fd6f4-5456-4f45-8848-8607bdf0db09" providerId="ADAL" clId="{4EE59F76-5550-4DC6-A7BB-7A847224862F}" dt="2023-05-19T13:07:23.142" v="94" actId="26606"/>
          <ac:graphicFrameMkLst>
            <pc:docMk/>
            <pc:sldMk cId="963766148" sldId="259"/>
            <ac:graphicFrameMk id="5" creationId="{5CD87586-F0F1-D215-D3D5-53E07187531C}"/>
          </ac:graphicFrameMkLst>
        </pc:graphicFrameChg>
        <pc:graphicFrameChg chg="add del mod">
          <ac:chgData name="Patrick Lie Andersen" userId="cd0fd6f4-5456-4f45-8848-8607bdf0db09" providerId="ADAL" clId="{4EE59F76-5550-4DC6-A7BB-7A847224862F}" dt="2023-05-19T13:07:24.443" v="96" actId="26606"/>
          <ac:graphicFrameMkLst>
            <pc:docMk/>
            <pc:sldMk cId="963766148" sldId="259"/>
            <ac:graphicFrameMk id="7" creationId="{CCB49B79-7795-CA79-7B2A-D8E4C26053C7}"/>
          </ac:graphicFrameMkLst>
        </pc:graphicFrameChg>
        <pc:graphicFrameChg chg="add mod">
          <ac:chgData name="Patrick Lie Andersen" userId="cd0fd6f4-5456-4f45-8848-8607bdf0db09" providerId="ADAL" clId="{4EE59F76-5550-4DC6-A7BB-7A847224862F}" dt="2023-05-19T13:07:44.905" v="99" actId="20577"/>
          <ac:graphicFrameMkLst>
            <pc:docMk/>
            <pc:sldMk cId="963766148" sldId="259"/>
            <ac:graphicFrameMk id="9" creationId="{5CD87586-F0F1-D215-D3D5-53E07187531C}"/>
          </ac:graphicFrameMkLst>
        </pc:graphicFrameChg>
      </pc:sldChg>
      <pc:sldChg chg="new del ord">
        <pc:chgData name="Patrick Lie Andersen" userId="cd0fd6f4-5456-4f45-8848-8607bdf0db09" providerId="ADAL" clId="{4EE59F76-5550-4DC6-A7BB-7A847224862F}" dt="2023-05-19T13:02:13.673" v="30" actId="47"/>
        <pc:sldMkLst>
          <pc:docMk/>
          <pc:sldMk cId="4173123920" sldId="260"/>
        </pc:sldMkLst>
      </pc:sldChg>
      <pc:sldChg chg="modSp add mod">
        <pc:chgData name="Patrick Lie Andersen" userId="cd0fd6f4-5456-4f45-8848-8607bdf0db09" providerId="ADAL" clId="{4EE59F76-5550-4DC6-A7BB-7A847224862F}" dt="2023-05-19T13:39:32.135" v="2096" actId="14100"/>
        <pc:sldMkLst>
          <pc:docMk/>
          <pc:sldMk cId="348670048" sldId="290"/>
        </pc:sldMkLst>
        <pc:spChg chg="mod">
          <ac:chgData name="Patrick Lie Andersen" userId="cd0fd6f4-5456-4f45-8848-8607bdf0db09" providerId="ADAL" clId="{4EE59F76-5550-4DC6-A7BB-7A847224862F}" dt="2023-05-19T13:39:32.135" v="2096" actId="14100"/>
          <ac:spMkLst>
            <pc:docMk/>
            <pc:sldMk cId="348670048" sldId="290"/>
            <ac:spMk id="2" creationId="{00000000-0000-0000-0000-000000000000}"/>
          </ac:spMkLst>
        </pc:spChg>
      </pc:sldChg>
      <pc:sldChg chg="add">
        <pc:chgData name="Patrick Lie Andersen" userId="cd0fd6f4-5456-4f45-8848-8607bdf0db09" providerId="ADAL" clId="{4EE59F76-5550-4DC6-A7BB-7A847224862F}" dt="2023-05-19T13:39:06.477" v="2089"/>
        <pc:sldMkLst>
          <pc:docMk/>
          <pc:sldMk cId="2245143301" sldId="291"/>
        </pc:sldMkLst>
      </pc:sldChg>
      <pc:sldChg chg="modSp add mod ord">
        <pc:chgData name="Patrick Lie Andersen" userId="cd0fd6f4-5456-4f45-8848-8607bdf0db09" providerId="ADAL" clId="{4EE59F76-5550-4DC6-A7BB-7A847224862F}" dt="2023-05-19T13:59:41.661" v="2430" actId="20577"/>
        <pc:sldMkLst>
          <pc:docMk/>
          <pc:sldMk cId="3880924187" sldId="311"/>
        </pc:sldMkLst>
        <pc:spChg chg="mod">
          <ac:chgData name="Patrick Lie Andersen" userId="cd0fd6f4-5456-4f45-8848-8607bdf0db09" providerId="ADAL" clId="{4EE59F76-5550-4DC6-A7BB-7A847224862F}" dt="2023-05-19T13:56:14.988" v="2414" actId="1076"/>
          <ac:spMkLst>
            <pc:docMk/>
            <pc:sldMk cId="3880924187" sldId="311"/>
            <ac:spMk id="2" creationId="{3DDC2A4D-D1BB-44A7-9F56-3A0E7447765C}"/>
          </ac:spMkLst>
        </pc:spChg>
        <pc:spChg chg="mod">
          <ac:chgData name="Patrick Lie Andersen" userId="cd0fd6f4-5456-4f45-8848-8607bdf0db09" providerId="ADAL" clId="{4EE59F76-5550-4DC6-A7BB-7A847224862F}" dt="2023-05-19T13:59:41.661" v="2430" actId="20577"/>
          <ac:spMkLst>
            <pc:docMk/>
            <pc:sldMk cId="3880924187" sldId="311"/>
            <ac:spMk id="3" creationId="{8397A090-6833-4CF6-BE00-1D962F1A6F86}"/>
          </ac:spMkLst>
        </pc:spChg>
      </pc:sldChg>
      <pc:sldChg chg="new del">
        <pc:chgData name="Patrick Lie Andersen" userId="cd0fd6f4-5456-4f45-8848-8607bdf0db09" providerId="ADAL" clId="{4EE59F76-5550-4DC6-A7BB-7A847224862F}" dt="2023-05-19T13:03:28.503" v="32" actId="680"/>
        <pc:sldMkLst>
          <pc:docMk/>
          <pc:sldMk cId="1145359071" sldId="312"/>
        </pc:sldMkLst>
      </pc:sldChg>
      <pc:sldChg chg="modSp new del mod">
        <pc:chgData name="Patrick Lie Andersen" userId="cd0fd6f4-5456-4f45-8848-8607bdf0db09" providerId="ADAL" clId="{4EE59F76-5550-4DC6-A7BB-7A847224862F}" dt="2023-05-19T13:47:46.197" v="2326" actId="47"/>
        <pc:sldMkLst>
          <pc:docMk/>
          <pc:sldMk cId="2208316484" sldId="312"/>
        </pc:sldMkLst>
        <pc:spChg chg="mod">
          <ac:chgData name="Patrick Lie Andersen" userId="cd0fd6f4-5456-4f45-8848-8607bdf0db09" providerId="ADAL" clId="{4EE59F76-5550-4DC6-A7BB-7A847224862F}" dt="2023-05-19T13:39:21.419" v="2091" actId="27636"/>
          <ac:spMkLst>
            <pc:docMk/>
            <pc:sldMk cId="2208316484" sldId="312"/>
            <ac:spMk id="3" creationId="{65CBF9D1-C152-4DD9-B9AB-754AF693247B}"/>
          </ac:spMkLst>
        </pc:spChg>
      </pc:sldChg>
      <pc:sldChg chg="modSp new mod">
        <pc:chgData name="Patrick Lie Andersen" userId="cd0fd6f4-5456-4f45-8848-8607bdf0db09" providerId="ADAL" clId="{4EE59F76-5550-4DC6-A7BB-7A847224862F}" dt="2023-05-19T14:06:57.221" v="2433" actId="20577"/>
        <pc:sldMkLst>
          <pc:docMk/>
          <pc:sldMk cId="404732641" sldId="313"/>
        </pc:sldMkLst>
        <pc:spChg chg="mod">
          <ac:chgData name="Patrick Lie Andersen" userId="cd0fd6f4-5456-4f45-8848-8607bdf0db09" providerId="ADAL" clId="{4EE59F76-5550-4DC6-A7BB-7A847224862F}" dt="2023-05-19T14:06:57.221" v="2433" actId="20577"/>
          <ac:spMkLst>
            <pc:docMk/>
            <pc:sldMk cId="404732641" sldId="313"/>
            <ac:spMk id="2" creationId="{37D9137A-F7D6-4695-9914-C7D973AD20FE}"/>
          </ac:spMkLst>
        </pc:spChg>
        <pc:spChg chg="mod">
          <ac:chgData name="Patrick Lie Andersen" userId="cd0fd6f4-5456-4f45-8848-8607bdf0db09" providerId="ADAL" clId="{4EE59F76-5550-4DC6-A7BB-7A847224862F}" dt="2023-05-19T13:19:30.706" v="245" actId="20577"/>
          <ac:spMkLst>
            <pc:docMk/>
            <pc:sldMk cId="404732641" sldId="313"/>
            <ac:spMk id="3" creationId="{710F8B2C-8A03-45C1-9F54-A8403F669DE7}"/>
          </ac:spMkLst>
        </pc:spChg>
      </pc:sldChg>
      <pc:sldChg chg="add setBg">
        <pc:chgData name="Patrick Lie Andersen" userId="cd0fd6f4-5456-4f45-8848-8607bdf0db09" providerId="ADAL" clId="{4EE59F76-5550-4DC6-A7BB-7A847224862F}" dt="2023-05-19T13:41:03.720" v="2097"/>
        <pc:sldMkLst>
          <pc:docMk/>
          <pc:sldMk cId="438787441" sldId="322"/>
        </pc:sldMkLst>
      </pc:sldChg>
      <pc:sldChg chg="modSp add mod setBg">
        <pc:chgData name="Patrick Lie Andersen" userId="cd0fd6f4-5456-4f45-8848-8607bdf0db09" providerId="ADAL" clId="{4EE59F76-5550-4DC6-A7BB-7A847224862F}" dt="2023-05-19T13:48:06.132" v="2337" actId="20577"/>
        <pc:sldMkLst>
          <pc:docMk/>
          <pc:sldMk cId="644850868" sldId="324"/>
        </pc:sldMkLst>
        <pc:spChg chg="mod">
          <ac:chgData name="Patrick Lie Andersen" userId="cd0fd6f4-5456-4f45-8848-8607bdf0db09" providerId="ADAL" clId="{4EE59F76-5550-4DC6-A7BB-7A847224862F}" dt="2023-05-19T13:48:06.132" v="2337" actId="20577"/>
          <ac:spMkLst>
            <pc:docMk/>
            <pc:sldMk cId="644850868" sldId="324"/>
            <ac:spMk id="12" creationId="{9BB1671E-BE2B-4827-95C0-67ABBC0E0A82}"/>
          </ac:spMkLst>
        </pc:spChg>
      </pc:sldChg>
    </pc:docChg>
  </pc:docChgLst>
  <pc:docChgLst>
    <pc:chgData name="Patrick Lie Andersen" userId="cd0fd6f4-5456-4f45-8848-8607bdf0db09" providerId="ADAL" clId="{DBF144DE-FD54-4956-AE3F-FCDB13B27735}"/>
    <pc:docChg chg="addSld delSld modSld">
      <pc:chgData name="Patrick Lie Andersen" userId="cd0fd6f4-5456-4f45-8848-8607bdf0db09" providerId="ADAL" clId="{DBF144DE-FD54-4956-AE3F-FCDB13B27735}" dt="2023-05-16T13:53:39.598" v="157" actId="2696"/>
      <pc:docMkLst>
        <pc:docMk/>
      </pc:docMkLst>
      <pc:sldChg chg="modSp">
        <pc:chgData name="Patrick Lie Andersen" userId="cd0fd6f4-5456-4f45-8848-8607bdf0db09" providerId="ADAL" clId="{DBF144DE-FD54-4956-AE3F-FCDB13B27735}" dt="2023-05-16T13:16:47.423" v="103" actId="6549"/>
        <pc:sldMkLst>
          <pc:docMk/>
          <pc:sldMk cId="3433601393" sldId="256"/>
        </pc:sldMkLst>
        <pc:spChg chg="mod">
          <ac:chgData name="Patrick Lie Andersen" userId="cd0fd6f4-5456-4f45-8848-8607bdf0db09" providerId="ADAL" clId="{DBF144DE-FD54-4956-AE3F-FCDB13B27735}" dt="2023-05-16T13:16:47.423" v="103" actId="6549"/>
          <ac:spMkLst>
            <pc:docMk/>
            <pc:sldMk cId="3433601393" sldId="256"/>
            <ac:spMk id="8" creationId="{3C9B7EBC-522F-4274-A33C-3DB252AA5A21}"/>
          </ac:spMkLst>
        </pc:spChg>
      </pc:sldChg>
      <pc:sldChg chg="del">
        <pc:chgData name="Patrick Lie Andersen" userId="cd0fd6f4-5456-4f45-8848-8607bdf0db09" providerId="ADAL" clId="{DBF144DE-FD54-4956-AE3F-FCDB13B27735}" dt="2023-05-16T13:53:29.301" v="104" actId="2696"/>
        <pc:sldMkLst>
          <pc:docMk/>
          <pc:sldMk cId="497775605" sldId="257"/>
        </pc:sldMkLst>
      </pc:sldChg>
      <pc:sldChg chg="add del">
        <pc:chgData name="Patrick Lie Andersen" userId="cd0fd6f4-5456-4f45-8848-8607bdf0db09" providerId="ADAL" clId="{DBF144DE-FD54-4956-AE3F-FCDB13B27735}" dt="2023-05-16T13:53:39.598" v="157" actId="2696"/>
        <pc:sldMkLst>
          <pc:docMk/>
          <pc:sldMk cId="1294325928" sldId="257"/>
        </pc:sldMkLst>
      </pc:sldChg>
      <pc:sldChg chg="del">
        <pc:chgData name="Patrick Lie Andersen" userId="cd0fd6f4-5456-4f45-8848-8607bdf0db09" providerId="ADAL" clId="{DBF144DE-FD54-4956-AE3F-FCDB13B27735}" dt="2023-05-16T13:53:29.311" v="105" actId="2696"/>
        <pc:sldMkLst>
          <pc:docMk/>
          <pc:sldMk cId="1639574357" sldId="258"/>
        </pc:sldMkLst>
      </pc:sldChg>
      <pc:sldChg chg="add">
        <pc:chgData name="Patrick Lie Andersen" userId="cd0fd6f4-5456-4f45-8848-8607bdf0db09" providerId="ADAL" clId="{DBF144DE-FD54-4956-AE3F-FCDB13B27735}" dt="2023-05-16T13:53:37.715" v="156"/>
        <pc:sldMkLst>
          <pc:docMk/>
          <pc:sldMk cId="3707159343" sldId="258"/>
        </pc:sldMkLst>
      </pc:sldChg>
      <pc:sldChg chg="del">
        <pc:chgData name="Patrick Lie Andersen" userId="cd0fd6f4-5456-4f45-8848-8607bdf0db09" providerId="ADAL" clId="{DBF144DE-FD54-4956-AE3F-FCDB13B27735}" dt="2023-05-16T13:53:29.319" v="106" actId="2696"/>
        <pc:sldMkLst>
          <pc:docMk/>
          <pc:sldMk cId="3265772922" sldId="259"/>
        </pc:sldMkLst>
      </pc:sldChg>
      <pc:sldChg chg="del">
        <pc:chgData name="Patrick Lie Andersen" userId="cd0fd6f4-5456-4f45-8848-8607bdf0db09" providerId="ADAL" clId="{DBF144DE-FD54-4956-AE3F-FCDB13B27735}" dt="2023-05-16T13:53:29.338" v="107" actId="2696"/>
        <pc:sldMkLst>
          <pc:docMk/>
          <pc:sldMk cId="1767855162" sldId="260"/>
        </pc:sldMkLst>
      </pc:sldChg>
      <pc:sldChg chg="del">
        <pc:chgData name="Patrick Lie Andersen" userId="cd0fd6f4-5456-4f45-8848-8607bdf0db09" providerId="ADAL" clId="{DBF144DE-FD54-4956-AE3F-FCDB13B27735}" dt="2023-05-16T13:53:29.344" v="108" actId="2696"/>
        <pc:sldMkLst>
          <pc:docMk/>
          <pc:sldMk cId="2072196860" sldId="261"/>
        </pc:sldMkLst>
      </pc:sldChg>
      <pc:sldChg chg="del">
        <pc:chgData name="Patrick Lie Andersen" userId="cd0fd6f4-5456-4f45-8848-8607bdf0db09" providerId="ADAL" clId="{DBF144DE-FD54-4956-AE3F-FCDB13B27735}" dt="2023-05-16T13:53:29.359" v="109" actId="2696"/>
        <pc:sldMkLst>
          <pc:docMk/>
          <pc:sldMk cId="1788911282" sldId="262"/>
        </pc:sldMkLst>
      </pc:sldChg>
      <pc:sldChg chg="del">
        <pc:chgData name="Patrick Lie Andersen" userId="cd0fd6f4-5456-4f45-8848-8607bdf0db09" providerId="ADAL" clId="{DBF144DE-FD54-4956-AE3F-FCDB13B27735}" dt="2023-05-16T13:53:29.407" v="114" actId="2696"/>
        <pc:sldMkLst>
          <pc:docMk/>
          <pc:sldMk cId="994053608" sldId="298"/>
        </pc:sldMkLst>
      </pc:sldChg>
      <pc:sldChg chg="del">
        <pc:chgData name="Patrick Lie Andersen" userId="cd0fd6f4-5456-4f45-8848-8607bdf0db09" providerId="ADAL" clId="{DBF144DE-FD54-4956-AE3F-FCDB13B27735}" dt="2023-05-16T13:53:29.968" v="149" actId="2696"/>
        <pc:sldMkLst>
          <pc:docMk/>
          <pc:sldMk cId="3582214580" sldId="330"/>
        </pc:sldMkLst>
      </pc:sldChg>
      <pc:sldChg chg="del">
        <pc:chgData name="Patrick Lie Andersen" userId="cd0fd6f4-5456-4f45-8848-8607bdf0db09" providerId="ADAL" clId="{DBF144DE-FD54-4956-AE3F-FCDB13B27735}" dt="2023-05-16T13:53:29.802" v="138" actId="2696"/>
        <pc:sldMkLst>
          <pc:docMk/>
          <pc:sldMk cId="850789090" sldId="342"/>
        </pc:sldMkLst>
      </pc:sldChg>
      <pc:sldChg chg="del">
        <pc:chgData name="Patrick Lie Andersen" userId="cd0fd6f4-5456-4f45-8848-8607bdf0db09" providerId="ADAL" clId="{DBF144DE-FD54-4956-AE3F-FCDB13B27735}" dt="2023-05-16T13:53:29.920" v="147" actId="2696"/>
        <pc:sldMkLst>
          <pc:docMk/>
          <pc:sldMk cId="3642332972" sldId="349"/>
        </pc:sldMkLst>
      </pc:sldChg>
      <pc:sldChg chg="del">
        <pc:chgData name="Patrick Lie Andersen" userId="cd0fd6f4-5456-4f45-8848-8607bdf0db09" providerId="ADAL" clId="{DBF144DE-FD54-4956-AE3F-FCDB13B27735}" dt="2023-05-16T13:53:29.672" v="129" actId="2696"/>
        <pc:sldMkLst>
          <pc:docMk/>
          <pc:sldMk cId="251098560" sldId="365"/>
        </pc:sldMkLst>
      </pc:sldChg>
      <pc:sldChg chg="del">
        <pc:chgData name="Patrick Lie Andersen" userId="cd0fd6f4-5456-4f45-8848-8607bdf0db09" providerId="ADAL" clId="{DBF144DE-FD54-4956-AE3F-FCDB13B27735}" dt="2023-05-16T13:53:29.655" v="128" actId="2696"/>
        <pc:sldMkLst>
          <pc:docMk/>
          <pc:sldMk cId="1391438973" sldId="366"/>
        </pc:sldMkLst>
      </pc:sldChg>
      <pc:sldChg chg="del">
        <pc:chgData name="Patrick Lie Andersen" userId="cd0fd6f4-5456-4f45-8848-8607bdf0db09" providerId="ADAL" clId="{DBF144DE-FD54-4956-AE3F-FCDB13B27735}" dt="2023-05-16T13:53:29.639" v="127" actId="2696"/>
        <pc:sldMkLst>
          <pc:docMk/>
          <pc:sldMk cId="2644808608" sldId="367"/>
        </pc:sldMkLst>
      </pc:sldChg>
      <pc:sldChg chg="del">
        <pc:chgData name="Patrick Lie Andersen" userId="cd0fd6f4-5456-4f45-8848-8607bdf0db09" providerId="ADAL" clId="{DBF144DE-FD54-4956-AE3F-FCDB13B27735}" dt="2023-05-16T13:53:29.672" v="130" actId="2696"/>
        <pc:sldMkLst>
          <pc:docMk/>
          <pc:sldMk cId="2074774415" sldId="368"/>
        </pc:sldMkLst>
      </pc:sldChg>
      <pc:sldChg chg="del">
        <pc:chgData name="Patrick Lie Andersen" userId="cd0fd6f4-5456-4f45-8848-8607bdf0db09" providerId="ADAL" clId="{DBF144DE-FD54-4956-AE3F-FCDB13B27735}" dt="2023-05-16T13:53:29.712" v="132" actId="2696"/>
        <pc:sldMkLst>
          <pc:docMk/>
          <pc:sldMk cId="1759617786" sldId="369"/>
        </pc:sldMkLst>
      </pc:sldChg>
      <pc:sldChg chg="del">
        <pc:chgData name="Patrick Lie Andersen" userId="cd0fd6f4-5456-4f45-8848-8607bdf0db09" providerId="ADAL" clId="{DBF144DE-FD54-4956-AE3F-FCDB13B27735}" dt="2023-05-16T13:53:29.719" v="133" actId="2696"/>
        <pc:sldMkLst>
          <pc:docMk/>
          <pc:sldMk cId="225152238" sldId="370"/>
        </pc:sldMkLst>
      </pc:sldChg>
      <pc:sldChg chg="del">
        <pc:chgData name="Patrick Lie Andersen" userId="cd0fd6f4-5456-4f45-8848-8607bdf0db09" providerId="ADAL" clId="{DBF144DE-FD54-4956-AE3F-FCDB13B27735}" dt="2023-05-16T13:53:29.818" v="139" actId="2696"/>
        <pc:sldMkLst>
          <pc:docMk/>
          <pc:sldMk cId="1022869536" sldId="372"/>
        </pc:sldMkLst>
      </pc:sldChg>
      <pc:sldChg chg="del">
        <pc:chgData name="Patrick Lie Andersen" userId="cd0fd6f4-5456-4f45-8848-8607bdf0db09" providerId="ADAL" clId="{DBF144DE-FD54-4956-AE3F-FCDB13B27735}" dt="2023-05-16T13:53:29.738" v="135" actId="2696"/>
        <pc:sldMkLst>
          <pc:docMk/>
          <pc:sldMk cId="3805510470" sldId="376"/>
        </pc:sldMkLst>
      </pc:sldChg>
      <pc:sldChg chg="del">
        <pc:chgData name="Patrick Lie Andersen" userId="cd0fd6f4-5456-4f45-8848-8607bdf0db09" providerId="ADAL" clId="{DBF144DE-FD54-4956-AE3F-FCDB13B27735}" dt="2023-05-16T13:53:29.835" v="140" actId="2696"/>
        <pc:sldMkLst>
          <pc:docMk/>
          <pc:sldMk cId="995545755" sldId="379"/>
        </pc:sldMkLst>
      </pc:sldChg>
      <pc:sldChg chg="del">
        <pc:chgData name="Patrick Lie Andersen" userId="cd0fd6f4-5456-4f45-8848-8607bdf0db09" providerId="ADAL" clId="{DBF144DE-FD54-4956-AE3F-FCDB13B27735}" dt="2023-05-16T13:53:29.873" v="143" actId="2696"/>
        <pc:sldMkLst>
          <pc:docMk/>
          <pc:sldMk cId="3851250568" sldId="380"/>
        </pc:sldMkLst>
      </pc:sldChg>
      <pc:sldChg chg="del">
        <pc:chgData name="Patrick Lie Andersen" userId="cd0fd6f4-5456-4f45-8848-8607bdf0db09" providerId="ADAL" clId="{DBF144DE-FD54-4956-AE3F-FCDB13B27735}" dt="2023-05-16T13:53:29.840" v="141" actId="2696"/>
        <pc:sldMkLst>
          <pc:docMk/>
          <pc:sldMk cId="3537014915" sldId="381"/>
        </pc:sldMkLst>
      </pc:sldChg>
      <pc:sldChg chg="del">
        <pc:chgData name="Patrick Lie Andersen" userId="cd0fd6f4-5456-4f45-8848-8607bdf0db09" providerId="ADAL" clId="{DBF144DE-FD54-4956-AE3F-FCDB13B27735}" dt="2023-05-16T13:53:29.886" v="144" actId="2696"/>
        <pc:sldMkLst>
          <pc:docMk/>
          <pc:sldMk cId="871572041" sldId="382"/>
        </pc:sldMkLst>
      </pc:sldChg>
      <pc:sldChg chg="del">
        <pc:chgData name="Patrick Lie Andersen" userId="cd0fd6f4-5456-4f45-8848-8607bdf0db09" providerId="ADAL" clId="{DBF144DE-FD54-4956-AE3F-FCDB13B27735}" dt="2023-05-16T13:53:29.901" v="145" actId="2696"/>
        <pc:sldMkLst>
          <pc:docMk/>
          <pc:sldMk cId="1838176287" sldId="383"/>
        </pc:sldMkLst>
      </pc:sldChg>
      <pc:sldChg chg="del">
        <pc:chgData name="Patrick Lie Andersen" userId="cd0fd6f4-5456-4f45-8848-8607bdf0db09" providerId="ADAL" clId="{DBF144DE-FD54-4956-AE3F-FCDB13B27735}" dt="2023-05-16T13:53:29.778" v="137" actId="2696"/>
        <pc:sldMkLst>
          <pc:docMk/>
          <pc:sldMk cId="2183276739" sldId="384"/>
        </pc:sldMkLst>
      </pc:sldChg>
      <pc:sldChg chg="del">
        <pc:chgData name="Patrick Lie Andersen" userId="cd0fd6f4-5456-4f45-8848-8607bdf0db09" providerId="ADAL" clId="{DBF144DE-FD54-4956-AE3F-FCDB13B27735}" dt="2023-05-16T13:53:29.853" v="142" actId="2696"/>
        <pc:sldMkLst>
          <pc:docMk/>
          <pc:sldMk cId="1787785745" sldId="385"/>
        </pc:sldMkLst>
      </pc:sldChg>
      <pc:sldChg chg="del">
        <pc:chgData name="Patrick Lie Andersen" userId="cd0fd6f4-5456-4f45-8848-8607bdf0db09" providerId="ADAL" clId="{DBF144DE-FD54-4956-AE3F-FCDB13B27735}" dt="2023-05-16T13:53:29.920" v="146" actId="2696"/>
        <pc:sldMkLst>
          <pc:docMk/>
          <pc:sldMk cId="1742200345" sldId="386"/>
        </pc:sldMkLst>
      </pc:sldChg>
      <pc:sldChg chg="del">
        <pc:chgData name="Patrick Lie Andersen" userId="cd0fd6f4-5456-4f45-8848-8607bdf0db09" providerId="ADAL" clId="{DBF144DE-FD54-4956-AE3F-FCDB13B27735}" dt="2023-05-16T13:53:29.985" v="151" actId="2696"/>
        <pc:sldMkLst>
          <pc:docMk/>
          <pc:sldMk cId="4169624421" sldId="388"/>
        </pc:sldMkLst>
      </pc:sldChg>
      <pc:sldChg chg="del">
        <pc:chgData name="Patrick Lie Andersen" userId="cd0fd6f4-5456-4f45-8848-8607bdf0db09" providerId="ADAL" clId="{DBF144DE-FD54-4956-AE3F-FCDB13B27735}" dt="2023-05-16T13:53:29.372" v="110" actId="2696"/>
        <pc:sldMkLst>
          <pc:docMk/>
          <pc:sldMk cId="3913376701" sldId="392"/>
        </pc:sldMkLst>
      </pc:sldChg>
      <pc:sldChg chg="del">
        <pc:chgData name="Patrick Lie Andersen" userId="cd0fd6f4-5456-4f45-8848-8607bdf0db09" providerId="ADAL" clId="{DBF144DE-FD54-4956-AE3F-FCDB13B27735}" dt="2023-05-16T13:53:30.001" v="154" actId="2696"/>
        <pc:sldMkLst>
          <pc:docMk/>
          <pc:sldMk cId="821494653" sldId="393"/>
        </pc:sldMkLst>
      </pc:sldChg>
      <pc:sldChg chg="del">
        <pc:chgData name="Patrick Lie Andersen" userId="cd0fd6f4-5456-4f45-8848-8607bdf0db09" providerId="ADAL" clId="{DBF144DE-FD54-4956-AE3F-FCDB13B27735}" dt="2023-05-16T13:53:29.387" v="111" actId="2696"/>
        <pc:sldMkLst>
          <pc:docMk/>
          <pc:sldMk cId="966836864" sldId="394"/>
        </pc:sldMkLst>
      </pc:sldChg>
      <pc:sldChg chg="del">
        <pc:chgData name="Patrick Lie Andersen" userId="cd0fd6f4-5456-4f45-8848-8607bdf0db09" providerId="ADAL" clId="{DBF144DE-FD54-4956-AE3F-FCDB13B27735}" dt="2023-05-16T13:53:29.387" v="112" actId="2696"/>
        <pc:sldMkLst>
          <pc:docMk/>
          <pc:sldMk cId="631172514" sldId="395"/>
        </pc:sldMkLst>
      </pc:sldChg>
      <pc:sldChg chg="del">
        <pc:chgData name="Patrick Lie Andersen" userId="cd0fd6f4-5456-4f45-8848-8607bdf0db09" providerId="ADAL" clId="{DBF144DE-FD54-4956-AE3F-FCDB13B27735}" dt="2023-05-16T13:53:29.402" v="113" actId="2696"/>
        <pc:sldMkLst>
          <pc:docMk/>
          <pc:sldMk cId="4210850136" sldId="396"/>
        </pc:sldMkLst>
      </pc:sldChg>
      <pc:sldChg chg="del">
        <pc:chgData name="Patrick Lie Andersen" userId="cd0fd6f4-5456-4f45-8848-8607bdf0db09" providerId="ADAL" clId="{DBF144DE-FD54-4956-AE3F-FCDB13B27735}" dt="2023-05-16T13:53:29.439" v="115" actId="2696"/>
        <pc:sldMkLst>
          <pc:docMk/>
          <pc:sldMk cId="3966866690" sldId="397"/>
        </pc:sldMkLst>
      </pc:sldChg>
      <pc:sldChg chg="del">
        <pc:chgData name="Patrick Lie Andersen" userId="cd0fd6f4-5456-4f45-8848-8607bdf0db09" providerId="ADAL" clId="{DBF144DE-FD54-4956-AE3F-FCDB13B27735}" dt="2023-05-16T13:53:29.455" v="116" actId="2696"/>
        <pc:sldMkLst>
          <pc:docMk/>
          <pc:sldMk cId="3518256605" sldId="398"/>
        </pc:sldMkLst>
      </pc:sldChg>
      <pc:sldChg chg="del">
        <pc:chgData name="Patrick Lie Andersen" userId="cd0fd6f4-5456-4f45-8848-8607bdf0db09" providerId="ADAL" clId="{DBF144DE-FD54-4956-AE3F-FCDB13B27735}" dt="2023-05-16T13:53:29.472" v="118" actId="2696"/>
        <pc:sldMkLst>
          <pc:docMk/>
          <pc:sldMk cId="1480956778" sldId="399"/>
        </pc:sldMkLst>
      </pc:sldChg>
      <pc:sldChg chg="del">
        <pc:chgData name="Patrick Lie Andersen" userId="cd0fd6f4-5456-4f45-8848-8607bdf0db09" providerId="ADAL" clId="{DBF144DE-FD54-4956-AE3F-FCDB13B27735}" dt="2023-05-16T13:53:29.488" v="119" actId="2696"/>
        <pc:sldMkLst>
          <pc:docMk/>
          <pc:sldMk cId="2409049695" sldId="400"/>
        </pc:sldMkLst>
      </pc:sldChg>
      <pc:sldChg chg="del">
        <pc:chgData name="Patrick Lie Andersen" userId="cd0fd6f4-5456-4f45-8848-8607bdf0db09" providerId="ADAL" clId="{DBF144DE-FD54-4956-AE3F-FCDB13B27735}" dt="2023-05-16T13:53:29.521" v="120" actId="2696"/>
        <pc:sldMkLst>
          <pc:docMk/>
          <pc:sldMk cId="3443270098" sldId="401"/>
        </pc:sldMkLst>
      </pc:sldChg>
      <pc:sldChg chg="del">
        <pc:chgData name="Patrick Lie Andersen" userId="cd0fd6f4-5456-4f45-8848-8607bdf0db09" providerId="ADAL" clId="{DBF144DE-FD54-4956-AE3F-FCDB13B27735}" dt="2023-05-16T13:53:29.535" v="121" actId="2696"/>
        <pc:sldMkLst>
          <pc:docMk/>
          <pc:sldMk cId="4034403399" sldId="402"/>
        </pc:sldMkLst>
      </pc:sldChg>
      <pc:sldChg chg="del">
        <pc:chgData name="Patrick Lie Andersen" userId="cd0fd6f4-5456-4f45-8848-8607bdf0db09" providerId="ADAL" clId="{DBF144DE-FD54-4956-AE3F-FCDB13B27735}" dt="2023-05-16T13:53:29.555" v="122" actId="2696"/>
        <pc:sldMkLst>
          <pc:docMk/>
          <pc:sldMk cId="2943758219" sldId="403"/>
        </pc:sldMkLst>
      </pc:sldChg>
      <pc:sldChg chg="del">
        <pc:chgData name="Patrick Lie Andersen" userId="cd0fd6f4-5456-4f45-8848-8607bdf0db09" providerId="ADAL" clId="{DBF144DE-FD54-4956-AE3F-FCDB13B27735}" dt="2023-05-16T13:53:29.555" v="123" actId="2696"/>
        <pc:sldMkLst>
          <pc:docMk/>
          <pc:sldMk cId="2743892765" sldId="404"/>
        </pc:sldMkLst>
      </pc:sldChg>
      <pc:sldChg chg="del">
        <pc:chgData name="Patrick Lie Andersen" userId="cd0fd6f4-5456-4f45-8848-8607bdf0db09" providerId="ADAL" clId="{DBF144DE-FD54-4956-AE3F-FCDB13B27735}" dt="2023-05-16T13:53:29.572" v="124" actId="2696"/>
        <pc:sldMkLst>
          <pc:docMk/>
          <pc:sldMk cId="1595602283" sldId="405"/>
        </pc:sldMkLst>
      </pc:sldChg>
      <pc:sldChg chg="del">
        <pc:chgData name="Patrick Lie Andersen" userId="cd0fd6f4-5456-4f45-8848-8607bdf0db09" providerId="ADAL" clId="{DBF144DE-FD54-4956-AE3F-FCDB13B27735}" dt="2023-05-16T13:53:29.618" v="126" actId="2696"/>
        <pc:sldMkLst>
          <pc:docMk/>
          <pc:sldMk cId="362229461" sldId="406"/>
        </pc:sldMkLst>
      </pc:sldChg>
      <pc:sldChg chg="del">
        <pc:chgData name="Patrick Lie Andersen" userId="cd0fd6f4-5456-4f45-8848-8607bdf0db09" providerId="ADAL" clId="{DBF144DE-FD54-4956-AE3F-FCDB13B27735}" dt="2023-05-16T13:53:29.589" v="125" actId="2696"/>
        <pc:sldMkLst>
          <pc:docMk/>
          <pc:sldMk cId="408010374" sldId="407"/>
        </pc:sldMkLst>
      </pc:sldChg>
      <pc:sldChg chg="del">
        <pc:chgData name="Patrick Lie Andersen" userId="cd0fd6f4-5456-4f45-8848-8607bdf0db09" providerId="ADAL" clId="{DBF144DE-FD54-4956-AE3F-FCDB13B27735}" dt="2023-05-16T13:53:29.691" v="131" actId="2696"/>
        <pc:sldMkLst>
          <pc:docMk/>
          <pc:sldMk cId="1484931638" sldId="408"/>
        </pc:sldMkLst>
      </pc:sldChg>
      <pc:sldChg chg="del">
        <pc:chgData name="Patrick Lie Andersen" userId="cd0fd6f4-5456-4f45-8848-8607bdf0db09" providerId="ADAL" clId="{DBF144DE-FD54-4956-AE3F-FCDB13B27735}" dt="2023-05-16T13:53:29.740" v="136" actId="2696"/>
        <pc:sldMkLst>
          <pc:docMk/>
          <pc:sldMk cId="3999688696" sldId="410"/>
        </pc:sldMkLst>
      </pc:sldChg>
      <pc:sldChg chg="del">
        <pc:chgData name="Patrick Lie Andersen" userId="cd0fd6f4-5456-4f45-8848-8607bdf0db09" providerId="ADAL" clId="{DBF144DE-FD54-4956-AE3F-FCDB13B27735}" dt="2023-05-16T13:53:29.935" v="148" actId="2696"/>
        <pc:sldMkLst>
          <pc:docMk/>
          <pc:sldMk cId="4015206582" sldId="411"/>
        </pc:sldMkLst>
      </pc:sldChg>
      <pc:sldChg chg="del">
        <pc:chgData name="Patrick Lie Andersen" userId="cd0fd6f4-5456-4f45-8848-8607bdf0db09" providerId="ADAL" clId="{DBF144DE-FD54-4956-AE3F-FCDB13B27735}" dt="2023-05-16T13:53:29.991" v="152" actId="2696"/>
        <pc:sldMkLst>
          <pc:docMk/>
          <pc:sldMk cId="439416664" sldId="412"/>
        </pc:sldMkLst>
      </pc:sldChg>
      <pc:sldChg chg="del">
        <pc:chgData name="Patrick Lie Andersen" userId="cd0fd6f4-5456-4f45-8848-8607bdf0db09" providerId="ADAL" clId="{DBF144DE-FD54-4956-AE3F-FCDB13B27735}" dt="2023-05-16T13:53:29.472" v="117" actId="2696"/>
        <pc:sldMkLst>
          <pc:docMk/>
          <pc:sldMk cId="830416365" sldId="413"/>
        </pc:sldMkLst>
      </pc:sldChg>
      <pc:sldMasterChg chg="delSldLayout">
        <pc:chgData name="Patrick Lie Andersen" userId="cd0fd6f4-5456-4f45-8848-8607bdf0db09" providerId="ADAL" clId="{DBF144DE-FD54-4956-AE3F-FCDB13B27735}" dt="2023-05-16T13:53:29.991" v="153" actId="2696"/>
        <pc:sldMasterMkLst>
          <pc:docMk/>
          <pc:sldMasterMk cId="1643857197" sldId="2147483648"/>
        </pc:sldMasterMkLst>
        <pc:sldLayoutChg chg="del">
          <pc:chgData name="Patrick Lie Andersen" userId="cd0fd6f4-5456-4f45-8848-8607bdf0db09" providerId="ADAL" clId="{DBF144DE-FD54-4956-AE3F-FCDB13B27735}" dt="2023-05-16T13:53:29.719" v="134" actId="2696"/>
          <pc:sldLayoutMkLst>
            <pc:docMk/>
            <pc:sldMasterMk cId="1643857197" sldId="2147483648"/>
            <pc:sldLayoutMk cId="233727974" sldId="2147483676"/>
          </pc:sldLayoutMkLst>
        </pc:sldLayoutChg>
        <pc:sldLayoutChg chg="del">
          <pc:chgData name="Patrick Lie Andersen" userId="cd0fd6f4-5456-4f45-8848-8607bdf0db09" providerId="ADAL" clId="{DBF144DE-FD54-4956-AE3F-FCDB13B27735}" dt="2023-05-16T13:53:29.979" v="150" actId="2696"/>
          <pc:sldLayoutMkLst>
            <pc:docMk/>
            <pc:sldMasterMk cId="1643857197" sldId="2147483648"/>
            <pc:sldLayoutMk cId="378803924" sldId="2147483677"/>
          </pc:sldLayoutMkLst>
        </pc:sldLayoutChg>
        <pc:sldLayoutChg chg="del">
          <pc:chgData name="Patrick Lie Andersen" userId="cd0fd6f4-5456-4f45-8848-8607bdf0db09" providerId="ADAL" clId="{DBF144DE-FD54-4956-AE3F-FCDB13B27735}" dt="2023-05-16T13:53:29.991" v="153" actId="2696"/>
          <pc:sldLayoutMkLst>
            <pc:docMk/>
            <pc:sldMasterMk cId="1643857197" sldId="2147483648"/>
            <pc:sldLayoutMk cId="2905920763" sldId="214748367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57AD9-2C7D-4697-B1A3-D28A6ABA31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75EF64-7223-4EDA-A7A7-F59A9C809298}">
      <dgm:prSet/>
      <dgm:spPr/>
      <dgm:t>
        <a:bodyPr/>
        <a:lstStyle/>
        <a:p>
          <a:r>
            <a:rPr lang="nb-NO" dirty="0"/>
            <a:t>Hva er folkehelse (definere innhold i begrep)?</a:t>
          </a:r>
          <a:endParaRPr lang="en-US" dirty="0"/>
        </a:p>
      </dgm:t>
    </dgm:pt>
    <dgm:pt modelId="{863A9DF9-ADC6-4965-9DC3-4DB60637AB9D}" type="parTrans" cxnId="{D23A83C4-CAB6-42A3-B488-FB60462234CE}">
      <dgm:prSet/>
      <dgm:spPr/>
      <dgm:t>
        <a:bodyPr/>
        <a:lstStyle/>
        <a:p>
          <a:endParaRPr lang="en-US"/>
        </a:p>
      </dgm:t>
    </dgm:pt>
    <dgm:pt modelId="{A4BD0725-7420-4B81-B1BB-CE1EB9A82C04}" type="sibTrans" cxnId="{D23A83C4-CAB6-42A3-B488-FB60462234CE}">
      <dgm:prSet/>
      <dgm:spPr/>
      <dgm:t>
        <a:bodyPr/>
        <a:lstStyle/>
        <a:p>
          <a:endParaRPr lang="en-US"/>
        </a:p>
      </dgm:t>
    </dgm:pt>
    <dgm:pt modelId="{887165F5-18BB-4311-A995-3007DF42D024}">
      <dgm:prSet/>
      <dgm:spPr/>
      <dgm:t>
        <a:bodyPr/>
        <a:lstStyle/>
        <a:p>
          <a:r>
            <a:rPr lang="nb-NO"/>
            <a:t>Kan vi si noe om folkehelsen til dem som bruker klubb?</a:t>
          </a:r>
          <a:endParaRPr lang="en-US"/>
        </a:p>
      </dgm:t>
    </dgm:pt>
    <dgm:pt modelId="{0E8BCC8E-D812-4328-A638-B3CECD67B174}" type="parTrans" cxnId="{0C7E83E1-C2B8-4B36-B254-512A82281485}">
      <dgm:prSet/>
      <dgm:spPr/>
      <dgm:t>
        <a:bodyPr/>
        <a:lstStyle/>
        <a:p>
          <a:endParaRPr lang="en-US"/>
        </a:p>
      </dgm:t>
    </dgm:pt>
    <dgm:pt modelId="{403AA5BE-D155-46DC-8E48-39BE57296253}" type="sibTrans" cxnId="{0C7E83E1-C2B8-4B36-B254-512A82281485}">
      <dgm:prSet/>
      <dgm:spPr/>
      <dgm:t>
        <a:bodyPr/>
        <a:lstStyle/>
        <a:p>
          <a:endParaRPr lang="en-US"/>
        </a:p>
      </dgm:t>
    </dgm:pt>
    <dgm:pt modelId="{BFB9D1BF-FA02-4D9A-B7C6-2F23D46513B5}">
      <dgm:prSet/>
      <dgm:spPr/>
      <dgm:t>
        <a:bodyPr/>
        <a:lstStyle/>
        <a:p>
          <a:r>
            <a:rPr lang="nb-NO"/>
            <a:t>Kan vi si noe om folkehelsen til de samfunnsgruppene som bruker klubb aller mest?</a:t>
          </a:r>
          <a:endParaRPr lang="en-US"/>
        </a:p>
      </dgm:t>
    </dgm:pt>
    <dgm:pt modelId="{30002F5D-763A-42FF-B50C-28643ED66FC4}" type="parTrans" cxnId="{17364F93-BE27-427A-87FE-495A468BEECB}">
      <dgm:prSet/>
      <dgm:spPr/>
      <dgm:t>
        <a:bodyPr/>
        <a:lstStyle/>
        <a:p>
          <a:endParaRPr lang="en-US"/>
        </a:p>
      </dgm:t>
    </dgm:pt>
    <dgm:pt modelId="{B9B99348-A969-4915-B3CE-E742C5FA8C8A}" type="sibTrans" cxnId="{17364F93-BE27-427A-87FE-495A468BEECB}">
      <dgm:prSet/>
      <dgm:spPr/>
      <dgm:t>
        <a:bodyPr/>
        <a:lstStyle/>
        <a:p>
          <a:endParaRPr lang="en-US"/>
        </a:p>
      </dgm:t>
    </dgm:pt>
    <dgm:pt modelId="{1317E416-E0BC-4C85-B4FB-4D237D57DC85}" type="pres">
      <dgm:prSet presAssocID="{60457AD9-2C7D-4697-B1A3-D28A6ABA31C0}" presName="root" presStyleCnt="0">
        <dgm:presLayoutVars>
          <dgm:dir/>
          <dgm:resizeHandles val="exact"/>
        </dgm:presLayoutVars>
      </dgm:prSet>
      <dgm:spPr/>
    </dgm:pt>
    <dgm:pt modelId="{3153A140-2C0A-4380-8F4A-2EA939435410}" type="pres">
      <dgm:prSet presAssocID="{5075EF64-7223-4EDA-A7A7-F59A9C809298}" presName="compNode" presStyleCnt="0"/>
      <dgm:spPr/>
    </dgm:pt>
    <dgm:pt modelId="{45060E97-DDBD-4B05-AFB6-61AE0060AC22}" type="pres">
      <dgm:prSet presAssocID="{5075EF64-7223-4EDA-A7A7-F59A9C809298}" presName="bgRect" presStyleLbl="bgShp" presStyleIdx="0" presStyleCnt="3"/>
      <dgm:spPr/>
    </dgm:pt>
    <dgm:pt modelId="{686D6F50-F5DB-4998-8BC9-C742EDE916D9}" type="pres">
      <dgm:prSet presAssocID="{5075EF64-7223-4EDA-A7A7-F59A9C8092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611457B-B9E8-4205-985A-DC41DB2D7ACA}" type="pres">
      <dgm:prSet presAssocID="{5075EF64-7223-4EDA-A7A7-F59A9C809298}" presName="spaceRect" presStyleCnt="0"/>
      <dgm:spPr/>
    </dgm:pt>
    <dgm:pt modelId="{A8090078-0AB9-4683-975C-0259C0169F5B}" type="pres">
      <dgm:prSet presAssocID="{5075EF64-7223-4EDA-A7A7-F59A9C809298}" presName="parTx" presStyleLbl="revTx" presStyleIdx="0" presStyleCnt="3">
        <dgm:presLayoutVars>
          <dgm:chMax val="0"/>
          <dgm:chPref val="0"/>
        </dgm:presLayoutVars>
      </dgm:prSet>
      <dgm:spPr/>
    </dgm:pt>
    <dgm:pt modelId="{1D2A17A5-AA3E-458F-8067-8D402E5E8613}" type="pres">
      <dgm:prSet presAssocID="{A4BD0725-7420-4B81-B1BB-CE1EB9A82C04}" presName="sibTrans" presStyleCnt="0"/>
      <dgm:spPr/>
    </dgm:pt>
    <dgm:pt modelId="{71736EB8-7FEF-4D74-89C4-F74971AF3C8B}" type="pres">
      <dgm:prSet presAssocID="{887165F5-18BB-4311-A995-3007DF42D024}" presName="compNode" presStyleCnt="0"/>
      <dgm:spPr/>
    </dgm:pt>
    <dgm:pt modelId="{E7C2043C-339E-47EA-9EA5-50B527FEDF50}" type="pres">
      <dgm:prSet presAssocID="{887165F5-18BB-4311-A995-3007DF42D024}" presName="bgRect" presStyleLbl="bgShp" presStyleIdx="1" presStyleCnt="3"/>
      <dgm:spPr/>
    </dgm:pt>
    <dgm:pt modelId="{65A1E34C-785A-40A1-BCF3-E6BF48514FC0}" type="pres">
      <dgm:prSet presAssocID="{887165F5-18BB-4311-A995-3007DF42D0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A35A505-B710-4786-86B1-E59286239867}" type="pres">
      <dgm:prSet presAssocID="{887165F5-18BB-4311-A995-3007DF42D024}" presName="spaceRect" presStyleCnt="0"/>
      <dgm:spPr/>
    </dgm:pt>
    <dgm:pt modelId="{1C0F04E4-FEBF-4EDC-A250-2F84526A7328}" type="pres">
      <dgm:prSet presAssocID="{887165F5-18BB-4311-A995-3007DF42D024}" presName="parTx" presStyleLbl="revTx" presStyleIdx="1" presStyleCnt="3">
        <dgm:presLayoutVars>
          <dgm:chMax val="0"/>
          <dgm:chPref val="0"/>
        </dgm:presLayoutVars>
      </dgm:prSet>
      <dgm:spPr/>
    </dgm:pt>
    <dgm:pt modelId="{9F7B6307-A238-459E-AD88-3F69FF3B21EF}" type="pres">
      <dgm:prSet presAssocID="{403AA5BE-D155-46DC-8E48-39BE57296253}" presName="sibTrans" presStyleCnt="0"/>
      <dgm:spPr/>
    </dgm:pt>
    <dgm:pt modelId="{BFE6F367-2E95-442F-8A0B-FBED048B2B27}" type="pres">
      <dgm:prSet presAssocID="{BFB9D1BF-FA02-4D9A-B7C6-2F23D46513B5}" presName="compNode" presStyleCnt="0"/>
      <dgm:spPr/>
    </dgm:pt>
    <dgm:pt modelId="{379EA786-5774-48C2-9B91-4E9362DEE787}" type="pres">
      <dgm:prSet presAssocID="{BFB9D1BF-FA02-4D9A-B7C6-2F23D46513B5}" presName="bgRect" presStyleLbl="bgShp" presStyleIdx="2" presStyleCnt="3"/>
      <dgm:spPr/>
    </dgm:pt>
    <dgm:pt modelId="{1F9416A0-9D9E-43FA-9A3D-AE3694752D6D}" type="pres">
      <dgm:prSet presAssocID="{BFB9D1BF-FA02-4D9A-B7C6-2F23D46513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6725492-AA72-4183-98B7-6594D8CADBC9}" type="pres">
      <dgm:prSet presAssocID="{BFB9D1BF-FA02-4D9A-B7C6-2F23D46513B5}" presName="spaceRect" presStyleCnt="0"/>
      <dgm:spPr/>
    </dgm:pt>
    <dgm:pt modelId="{65197C4B-0B8C-44EB-8BF4-484EA302C333}" type="pres">
      <dgm:prSet presAssocID="{BFB9D1BF-FA02-4D9A-B7C6-2F23D46513B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9116A15-FAC9-4E1A-8FB9-7185420B0292}" type="presOf" srcId="{5075EF64-7223-4EDA-A7A7-F59A9C809298}" destId="{A8090078-0AB9-4683-975C-0259C0169F5B}" srcOrd="0" destOrd="0" presId="urn:microsoft.com/office/officeart/2018/2/layout/IconVerticalSolidList"/>
    <dgm:cxn modelId="{75A9024D-22BE-4490-8A4A-41A4A6439B6A}" type="presOf" srcId="{BFB9D1BF-FA02-4D9A-B7C6-2F23D46513B5}" destId="{65197C4B-0B8C-44EB-8BF4-484EA302C333}" srcOrd="0" destOrd="0" presId="urn:microsoft.com/office/officeart/2018/2/layout/IconVerticalSolidList"/>
    <dgm:cxn modelId="{33E77373-D4F6-432A-B1C5-92F194173273}" type="presOf" srcId="{60457AD9-2C7D-4697-B1A3-D28A6ABA31C0}" destId="{1317E416-E0BC-4C85-B4FB-4D237D57DC85}" srcOrd="0" destOrd="0" presId="urn:microsoft.com/office/officeart/2018/2/layout/IconVerticalSolidList"/>
    <dgm:cxn modelId="{17364F93-BE27-427A-87FE-495A468BEECB}" srcId="{60457AD9-2C7D-4697-B1A3-D28A6ABA31C0}" destId="{BFB9D1BF-FA02-4D9A-B7C6-2F23D46513B5}" srcOrd="2" destOrd="0" parTransId="{30002F5D-763A-42FF-B50C-28643ED66FC4}" sibTransId="{B9B99348-A969-4915-B3CE-E742C5FA8C8A}"/>
    <dgm:cxn modelId="{96D30FB7-4CA2-42FD-973F-8237B9AEEE67}" type="presOf" srcId="{887165F5-18BB-4311-A995-3007DF42D024}" destId="{1C0F04E4-FEBF-4EDC-A250-2F84526A7328}" srcOrd="0" destOrd="0" presId="urn:microsoft.com/office/officeart/2018/2/layout/IconVerticalSolidList"/>
    <dgm:cxn modelId="{D23A83C4-CAB6-42A3-B488-FB60462234CE}" srcId="{60457AD9-2C7D-4697-B1A3-D28A6ABA31C0}" destId="{5075EF64-7223-4EDA-A7A7-F59A9C809298}" srcOrd="0" destOrd="0" parTransId="{863A9DF9-ADC6-4965-9DC3-4DB60637AB9D}" sibTransId="{A4BD0725-7420-4B81-B1BB-CE1EB9A82C04}"/>
    <dgm:cxn modelId="{0C7E83E1-C2B8-4B36-B254-512A82281485}" srcId="{60457AD9-2C7D-4697-B1A3-D28A6ABA31C0}" destId="{887165F5-18BB-4311-A995-3007DF42D024}" srcOrd="1" destOrd="0" parTransId="{0E8BCC8E-D812-4328-A638-B3CECD67B174}" sibTransId="{403AA5BE-D155-46DC-8E48-39BE57296253}"/>
    <dgm:cxn modelId="{2541AAC2-E1D4-4D9C-8A96-04A4DD4D238F}" type="presParOf" srcId="{1317E416-E0BC-4C85-B4FB-4D237D57DC85}" destId="{3153A140-2C0A-4380-8F4A-2EA939435410}" srcOrd="0" destOrd="0" presId="urn:microsoft.com/office/officeart/2018/2/layout/IconVerticalSolidList"/>
    <dgm:cxn modelId="{E039DED8-341A-456A-9734-C524CAC94453}" type="presParOf" srcId="{3153A140-2C0A-4380-8F4A-2EA939435410}" destId="{45060E97-DDBD-4B05-AFB6-61AE0060AC22}" srcOrd="0" destOrd="0" presId="urn:microsoft.com/office/officeart/2018/2/layout/IconVerticalSolidList"/>
    <dgm:cxn modelId="{1701C782-A46E-4E53-9664-0258F6E01FBA}" type="presParOf" srcId="{3153A140-2C0A-4380-8F4A-2EA939435410}" destId="{686D6F50-F5DB-4998-8BC9-C742EDE916D9}" srcOrd="1" destOrd="0" presId="urn:microsoft.com/office/officeart/2018/2/layout/IconVerticalSolidList"/>
    <dgm:cxn modelId="{70B7D34F-4941-492B-B1B1-FB039BAEB865}" type="presParOf" srcId="{3153A140-2C0A-4380-8F4A-2EA939435410}" destId="{C611457B-B9E8-4205-985A-DC41DB2D7ACA}" srcOrd="2" destOrd="0" presId="urn:microsoft.com/office/officeart/2018/2/layout/IconVerticalSolidList"/>
    <dgm:cxn modelId="{9DA69143-02F2-4044-AF27-BB73E1A3D892}" type="presParOf" srcId="{3153A140-2C0A-4380-8F4A-2EA939435410}" destId="{A8090078-0AB9-4683-975C-0259C0169F5B}" srcOrd="3" destOrd="0" presId="urn:microsoft.com/office/officeart/2018/2/layout/IconVerticalSolidList"/>
    <dgm:cxn modelId="{C9BFA193-EF0A-4894-A2D5-0BC8203CCD84}" type="presParOf" srcId="{1317E416-E0BC-4C85-B4FB-4D237D57DC85}" destId="{1D2A17A5-AA3E-458F-8067-8D402E5E8613}" srcOrd="1" destOrd="0" presId="urn:microsoft.com/office/officeart/2018/2/layout/IconVerticalSolidList"/>
    <dgm:cxn modelId="{F8C2FF88-202E-4C80-8BA3-D2A514B1C9EC}" type="presParOf" srcId="{1317E416-E0BC-4C85-B4FB-4D237D57DC85}" destId="{71736EB8-7FEF-4D74-89C4-F74971AF3C8B}" srcOrd="2" destOrd="0" presId="urn:microsoft.com/office/officeart/2018/2/layout/IconVerticalSolidList"/>
    <dgm:cxn modelId="{C21FAE1B-9B6B-4FFB-B211-BC84D3AF5B73}" type="presParOf" srcId="{71736EB8-7FEF-4D74-89C4-F74971AF3C8B}" destId="{E7C2043C-339E-47EA-9EA5-50B527FEDF50}" srcOrd="0" destOrd="0" presId="urn:microsoft.com/office/officeart/2018/2/layout/IconVerticalSolidList"/>
    <dgm:cxn modelId="{144C1B39-E88D-4DDD-A4FB-1E4D83924A33}" type="presParOf" srcId="{71736EB8-7FEF-4D74-89C4-F74971AF3C8B}" destId="{65A1E34C-785A-40A1-BCF3-E6BF48514FC0}" srcOrd="1" destOrd="0" presId="urn:microsoft.com/office/officeart/2018/2/layout/IconVerticalSolidList"/>
    <dgm:cxn modelId="{AF539A78-842D-4541-923D-1E8BA596EE6B}" type="presParOf" srcId="{71736EB8-7FEF-4D74-89C4-F74971AF3C8B}" destId="{8A35A505-B710-4786-86B1-E59286239867}" srcOrd="2" destOrd="0" presId="urn:microsoft.com/office/officeart/2018/2/layout/IconVerticalSolidList"/>
    <dgm:cxn modelId="{7316EDB6-3F7B-4C0D-BA1B-F6854734E26E}" type="presParOf" srcId="{71736EB8-7FEF-4D74-89C4-F74971AF3C8B}" destId="{1C0F04E4-FEBF-4EDC-A250-2F84526A7328}" srcOrd="3" destOrd="0" presId="urn:microsoft.com/office/officeart/2018/2/layout/IconVerticalSolidList"/>
    <dgm:cxn modelId="{8DFF4615-D7EB-4042-8DCD-B1F497616E51}" type="presParOf" srcId="{1317E416-E0BC-4C85-B4FB-4D237D57DC85}" destId="{9F7B6307-A238-459E-AD88-3F69FF3B21EF}" srcOrd="3" destOrd="0" presId="urn:microsoft.com/office/officeart/2018/2/layout/IconVerticalSolidList"/>
    <dgm:cxn modelId="{5979D184-1F08-451D-AB61-3F9D5E555CF9}" type="presParOf" srcId="{1317E416-E0BC-4C85-B4FB-4D237D57DC85}" destId="{BFE6F367-2E95-442F-8A0B-FBED048B2B27}" srcOrd="4" destOrd="0" presId="urn:microsoft.com/office/officeart/2018/2/layout/IconVerticalSolidList"/>
    <dgm:cxn modelId="{56BA5918-CF86-4F29-84B8-CF7FCF76A797}" type="presParOf" srcId="{BFE6F367-2E95-442F-8A0B-FBED048B2B27}" destId="{379EA786-5774-48C2-9B91-4E9362DEE787}" srcOrd="0" destOrd="0" presId="urn:microsoft.com/office/officeart/2018/2/layout/IconVerticalSolidList"/>
    <dgm:cxn modelId="{82756F85-B1A5-4084-8A39-1D1ABB4ECB65}" type="presParOf" srcId="{BFE6F367-2E95-442F-8A0B-FBED048B2B27}" destId="{1F9416A0-9D9E-43FA-9A3D-AE3694752D6D}" srcOrd="1" destOrd="0" presId="urn:microsoft.com/office/officeart/2018/2/layout/IconVerticalSolidList"/>
    <dgm:cxn modelId="{DF812BC2-71B2-441E-A734-5D07092ADAA1}" type="presParOf" srcId="{BFE6F367-2E95-442F-8A0B-FBED048B2B27}" destId="{56725492-AA72-4183-98B7-6594D8CADBC9}" srcOrd="2" destOrd="0" presId="urn:microsoft.com/office/officeart/2018/2/layout/IconVerticalSolidList"/>
    <dgm:cxn modelId="{BE857319-7400-46A0-B98D-8075BE512D15}" type="presParOf" srcId="{BFE6F367-2E95-442F-8A0B-FBED048B2B27}" destId="{65197C4B-0B8C-44EB-8BF4-484EA302C3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60E97-DDBD-4B05-AFB6-61AE0060AC22}">
      <dsp:nvSpPr>
        <dsp:cNvPr id="0" name=""/>
        <dsp:cNvSpPr/>
      </dsp:nvSpPr>
      <dsp:spPr>
        <a:xfrm>
          <a:off x="0" y="727"/>
          <a:ext cx="15373922" cy="1702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6F50-F5DB-4998-8BC9-C742EDE916D9}">
      <dsp:nvSpPr>
        <dsp:cNvPr id="0" name=""/>
        <dsp:cNvSpPr/>
      </dsp:nvSpPr>
      <dsp:spPr>
        <a:xfrm>
          <a:off x="514962" y="383757"/>
          <a:ext cx="936295" cy="9362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90078-0AB9-4683-975C-0259C0169F5B}">
      <dsp:nvSpPr>
        <dsp:cNvPr id="0" name=""/>
        <dsp:cNvSpPr/>
      </dsp:nvSpPr>
      <dsp:spPr>
        <a:xfrm>
          <a:off x="1966220" y="727"/>
          <a:ext cx="13407701" cy="170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66" tIns="180166" rIns="180166" bIns="1801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Hva er folkehelse (definere innhold i begrep)?</a:t>
          </a:r>
          <a:endParaRPr lang="en-US" sz="2500" kern="1200" dirty="0"/>
        </a:p>
      </dsp:txBody>
      <dsp:txXfrm>
        <a:off x="1966220" y="727"/>
        <a:ext cx="13407701" cy="1702355"/>
      </dsp:txXfrm>
    </dsp:sp>
    <dsp:sp modelId="{E7C2043C-339E-47EA-9EA5-50B527FEDF50}">
      <dsp:nvSpPr>
        <dsp:cNvPr id="0" name=""/>
        <dsp:cNvSpPr/>
      </dsp:nvSpPr>
      <dsp:spPr>
        <a:xfrm>
          <a:off x="0" y="2128672"/>
          <a:ext cx="15373922" cy="1702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1E34C-785A-40A1-BCF3-E6BF48514FC0}">
      <dsp:nvSpPr>
        <dsp:cNvPr id="0" name=""/>
        <dsp:cNvSpPr/>
      </dsp:nvSpPr>
      <dsp:spPr>
        <a:xfrm>
          <a:off x="514962" y="2511702"/>
          <a:ext cx="936295" cy="9362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F04E4-FEBF-4EDC-A250-2F84526A7328}">
      <dsp:nvSpPr>
        <dsp:cNvPr id="0" name=""/>
        <dsp:cNvSpPr/>
      </dsp:nvSpPr>
      <dsp:spPr>
        <a:xfrm>
          <a:off x="1966220" y="2128672"/>
          <a:ext cx="13407701" cy="170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66" tIns="180166" rIns="180166" bIns="1801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Kan vi si noe om folkehelsen til dem som bruker klubb?</a:t>
          </a:r>
          <a:endParaRPr lang="en-US" sz="2500" kern="1200"/>
        </a:p>
      </dsp:txBody>
      <dsp:txXfrm>
        <a:off x="1966220" y="2128672"/>
        <a:ext cx="13407701" cy="1702355"/>
      </dsp:txXfrm>
    </dsp:sp>
    <dsp:sp modelId="{379EA786-5774-48C2-9B91-4E9362DEE787}">
      <dsp:nvSpPr>
        <dsp:cNvPr id="0" name=""/>
        <dsp:cNvSpPr/>
      </dsp:nvSpPr>
      <dsp:spPr>
        <a:xfrm>
          <a:off x="0" y="4256616"/>
          <a:ext cx="15373922" cy="1702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416A0-9D9E-43FA-9A3D-AE3694752D6D}">
      <dsp:nvSpPr>
        <dsp:cNvPr id="0" name=""/>
        <dsp:cNvSpPr/>
      </dsp:nvSpPr>
      <dsp:spPr>
        <a:xfrm>
          <a:off x="514962" y="4639646"/>
          <a:ext cx="936295" cy="9362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97C4B-0B8C-44EB-8BF4-484EA302C333}">
      <dsp:nvSpPr>
        <dsp:cNvPr id="0" name=""/>
        <dsp:cNvSpPr/>
      </dsp:nvSpPr>
      <dsp:spPr>
        <a:xfrm>
          <a:off x="1966220" y="4256616"/>
          <a:ext cx="13407701" cy="170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66" tIns="180166" rIns="180166" bIns="1801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Kan vi si noe om folkehelsen til de samfunnsgruppene som bruker klubb aller mest?</a:t>
          </a:r>
          <a:endParaRPr lang="en-US" sz="2500" kern="1200"/>
        </a:p>
      </dsp:txBody>
      <dsp:txXfrm>
        <a:off x="1966220" y="4256616"/>
        <a:ext cx="13407701" cy="1702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8D3806-E664-4652-8378-875CC798E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8FEDDF5C-1066-4322-B04F-9B6322DD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/>
          <a:p>
            <a:r>
              <a:rPr lang="nb-NO"/>
              <a:t>OsloMet – storbyuniversitetet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FF78338-4575-4865-A9CF-CE814F75E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2122" y="2374096"/>
            <a:ext cx="15373922" cy="595970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31937" y="1030205"/>
            <a:ext cx="13814107" cy="664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FED02A44-4D3E-49C3-B264-31EE2A0A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/>
          <a:p>
            <a:r>
              <a:rPr lang="nb-NO"/>
              <a:t>OsloMet – storbyuniversitetet</a:t>
            </a:r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25E8E7-6CE3-4C7C-AEA2-80FBC31D7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48A85B-1862-4DAA-8597-78FFA6E477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E5B6-1AE7-4FB4-913F-27500D009BA1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4440B0F-9E75-4C94-A8D8-1D86DD063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611769-E33D-4AA0-96F9-3C7E58E1E9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7E70-EFDB-4B1B-BE6D-9CE48A839291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E0E142-DEFB-4CDD-96C9-D1125237F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337286B-3279-4112-9385-6A22E49E1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9246-0249-4790-987A-1E095496D99F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BCF8-5334-4108-8B8E-A078DB765AA6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90C-F042-4B03-812D-A3F86554FCA5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10F3-7566-494A-A49C-20C558759A5B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851248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068110"/>
            <a:ext cx="4860608" cy="1329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s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Tittel 4" hidden="1">
            <a:extLst>
              <a:ext uri="{FF2B5EF4-FFF2-40B4-BE49-F238E27FC236}">
                <a16:creationId xmlns:a16="http://schemas.microsoft.com/office/drawing/2014/main" id="{D4089001-5C17-455F-9D02-712425F9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A8D23A-8123-4E4A-B99A-4B3F6956602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7952C1-6630-4FE6-A2A1-D15FBC6DFD35}" type="datetime1">
              <a:rPr lang="nb-NO" smtClean="0"/>
              <a:t>19.05.2023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E32BF2-BA35-4493-B9FC-B903F11CF7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82C238-87E8-48B9-8D29-E06B494A84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3E95C2-E136-435D-B5E5-9C2AC7EE0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962" y="544112"/>
            <a:ext cx="2121066" cy="13822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BA2F253-C91E-4458-B941-68F7AFB260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968" y="8169211"/>
            <a:ext cx="3399892" cy="15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10C9-7CA3-4677-8F8D-8F0769D1D4DC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dirty="0"/>
              <a:t>Quoted source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55A8BB-F09A-43EB-83B6-9E6808FC71B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71550" y="3865563"/>
            <a:ext cx="15374938" cy="4090987"/>
          </a:xfrm>
        </p:spPr>
        <p:txBody>
          <a:bodyPr anchor="b">
            <a:normAutofit/>
          </a:bodyPr>
          <a:lstStyle>
            <a:lvl1pPr marL="0" indent="0">
              <a:buNone/>
              <a:defRPr sz="7800" b="1" cap="none" baseline="0">
                <a:latin typeface="+mn-lt"/>
              </a:defRPr>
            </a:lvl1pPr>
          </a:lstStyle>
          <a:p>
            <a:pPr lvl="0"/>
            <a:r>
              <a:rPr lang="nb-NO" dirty="0" err="1"/>
              <a:t>Quote</a:t>
            </a:r>
            <a:r>
              <a:rPr lang="nb-NO" dirty="0"/>
              <a:t> or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tatside /m bildebakgrun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1AB88906-869B-448D-994F-29BEFC92B7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Quoted source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E99DA02-7FED-45EA-8DAE-3538A9631D3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154DBDA-1ADC-4E01-AEFF-CD572FCB5FBD}" type="datetime1">
              <a:rPr lang="nb-NO" smtClean="0"/>
              <a:t>19.05.2023</a:t>
            </a:fld>
            <a:endParaRPr lang="nb-NO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0061C64-8AE1-473D-BB03-83F6CE082DC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3BAFA9-4315-496B-9C36-F66E6FDA53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7B919-2AA7-41B4-A13F-D1B48777D5C1}"/>
              </a:ext>
            </a:extLst>
          </p:cNvPr>
          <p:cNvSpPr txBox="1"/>
          <p:nvPr userDrawn="1"/>
        </p:nvSpPr>
        <p:spPr>
          <a:xfrm>
            <a:off x="971550" y="3838575"/>
            <a:ext cx="15400781" cy="408645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00C4DB-53F0-4FD6-B4EF-43C981C096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49" y="5386191"/>
            <a:ext cx="15400781" cy="2570803"/>
          </a:xfrm>
        </p:spPr>
        <p:txBody>
          <a:bodyPr anchor="b">
            <a:normAutofit/>
          </a:bodyPr>
          <a:lstStyle>
            <a:lvl1pPr marL="0" indent="0">
              <a:buNone/>
              <a:defRPr lang="nb-NO" sz="7800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Quote</a:t>
            </a:r>
            <a:r>
              <a:rPr lang="nb-NO" dirty="0"/>
              <a:t> or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36D0FC8-ED85-4041-B12B-BCE4F35D3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109" y="712231"/>
            <a:ext cx="1782726" cy="116177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5F67AD-82D7-4E2D-AFB2-6487695533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968" y="8169211"/>
            <a:ext cx="3399892" cy="15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1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dirty="0"/>
              <a:t>Click to add subtitle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A7DAA35E-0DEA-43DB-8D09-C28637F6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6EECAA7-6B96-422C-9D76-5EA411086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EFA80C-764C-4509-AFC6-1CA542D6C4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74665-2CE1-483D-88B3-CB30A2BC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C111B8-F1CF-4BE4-B4A2-CDA3B27D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8AA-49F6-4681-9F95-32DD05079292}" type="datetime1">
              <a:rPr lang="nb-NO" smtClean="0"/>
              <a:t>19.05.2023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A6FDDF-6E58-442D-8BA8-B2D96C2F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F5FE2E-EAC7-4187-8408-27909E25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80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ABB6-1B80-4AF8-99A6-EB87C1D78027}" type="datetime1">
              <a:rPr lang="nb-NO" smtClean="0"/>
              <a:t>19.05.2023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26A0-F508-4C29-94A6-7E707A5A5082}" type="datetime1">
              <a:rPr lang="nb-NO" smtClean="0"/>
              <a:t>19.05.2023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1BE3-2576-4AF4-9606-BA1F7E1BFB77}" type="datetime1">
              <a:rPr lang="nb-NO" smtClean="0"/>
              <a:t>19.05.2023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 hidden="1">
            <a:extLst>
              <a:ext uri="{FF2B5EF4-FFF2-40B4-BE49-F238E27FC236}">
                <a16:creationId xmlns:a16="http://schemas.microsoft.com/office/drawing/2014/main" id="{84ABF12D-3347-4A44-9DA5-FA330C8E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A71-7ED2-48C9-919A-4DB47370267B}" type="datetime1">
              <a:rPr lang="nb-NO" smtClean="0"/>
              <a:t>19.05.2023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 hidden="1">
            <a:extLst>
              <a:ext uri="{FF2B5EF4-FFF2-40B4-BE49-F238E27FC236}">
                <a16:creationId xmlns:a16="http://schemas.microsoft.com/office/drawing/2014/main" id="{E8835639-EE2E-4A8E-85E5-6F7FEBE5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dirty="0"/>
              <a:t>Click to add subtitle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A8874217-E8EA-45F5-961E-02DEDD25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E2D45C6-283D-44C6-9802-DB3919462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76171B3-3C19-4564-AD82-723F40C502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C594C610-451B-4036-B692-C0F25B58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B55717-1ABC-43A4-BE5C-43C9C8747B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F59D406-0BDD-46A1-B01F-91C104D5E7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F01F6E3-D6CF-4AE5-BC3E-9BDA708CD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651F9FDE-7BD1-487C-9B9F-2F942155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/>
          <a:p>
            <a:r>
              <a:rPr lang="nb-NO"/>
              <a:t>OsloMet – storbyuniversitetet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4301CCB-EC0D-47BE-8096-61EA65508A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dirty="0"/>
              <a:t>Click to add subtitle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416CD00A-220A-416F-8AEB-DEDDE36A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EF9286-9124-49BC-8AEE-793B4C94BC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0C4F2E8-FC10-46FF-BDC7-1812064F0C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dirty="0"/>
              <a:t>Click to add subtitle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7863F0F2-963B-450D-826A-46E20F30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D234533-C76B-4800-9F64-4D2F17825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627EB40-8DC3-41CD-B13C-CEA1F6A083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dirty="0"/>
              <a:t>Click to add subtitle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add title</a:t>
            </a:r>
            <a:endParaRPr lang="nb-NO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86587C69-02B0-4F4F-98F6-1E1BFC0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5517" y="8705717"/>
            <a:ext cx="9920527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OsloMet – storbyuniversitetet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C39845D-1D0F-41C8-A2F3-90242D5F34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ED478AD-7D53-4D57-B298-583B349358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6A2-41A1-45A8-9E2B-1C67F467B662}" type="datetime1">
              <a:rPr lang="nb-NO" smtClean="0"/>
              <a:t>19.05.2023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7138073A-1DF0-4006-B514-CEB85F3912ED}" type="datetime1">
              <a:rPr lang="nb-NO" smtClean="0"/>
              <a:t>19.05.2023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r>
              <a:rPr lang="nb-NO"/>
              <a:t>OsloMet – storbyuniversitetet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8CE6AE2-8E0B-491E-8CEC-C646F1AE05C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45707" y="640369"/>
            <a:ext cx="1642479" cy="11484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E69ED27-E57B-4FDC-8EF8-5ED375386187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63968" y="8173021"/>
            <a:ext cx="3381942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72" r:id="rId10"/>
    <p:sldLayoutId id="2147483651" r:id="rId11"/>
    <p:sldLayoutId id="2147483656" r:id="rId12"/>
    <p:sldLayoutId id="2147483658" r:id="rId13"/>
    <p:sldLayoutId id="2147483659" r:id="rId14"/>
    <p:sldLayoutId id="2147483660" r:id="rId15"/>
    <p:sldLayoutId id="2147483661" r:id="rId16"/>
    <p:sldLayoutId id="2147483674" r:id="rId17"/>
    <p:sldLayoutId id="2147483670" r:id="rId18"/>
    <p:sldLayoutId id="2147483675" r:id="rId19"/>
    <p:sldLayoutId id="2147483673" r:id="rId20"/>
    <p:sldLayoutId id="2147483652" r:id="rId21"/>
    <p:sldLayoutId id="2147483653" r:id="rId22"/>
    <p:sldLayoutId id="2147483654" r:id="rId23"/>
    <p:sldLayoutId id="2147483655" r:id="rId24"/>
    <p:sldLayoutId id="2147483671" r:id="rId25"/>
  </p:sldLayoutIdLst>
  <p:hf sldNum="0" hdr="0" ft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1000"/>
        </a:spcBef>
        <a:spcAft>
          <a:spcPts val="2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1" userDrawn="1">
          <p15:clr>
            <a:srgbClr val="F26B43"/>
          </p15:clr>
        </p15:guide>
        <p15:guide id="2" pos="6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 descr="Et dronebilde av studiested Pilestredet i midten av Oslo. ">
            <a:extLst>
              <a:ext uri="{FF2B5EF4-FFF2-40B4-BE49-F238E27FC236}">
                <a16:creationId xmlns:a16="http://schemas.microsoft.com/office/drawing/2014/main" id="{4C205BAB-0344-4A9F-B266-D3D469AA52E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4987"/>
          <a:stretch/>
        </p:blipFill>
        <p:spPr>
          <a:xfrm>
            <a:off x="8667750" y="0"/>
            <a:ext cx="8677275" cy="9756775"/>
          </a:xfrm>
          <a:noFill/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3C9B7EBC-522F-4274-A33C-3DB252AA5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123" y="4213424"/>
            <a:ext cx="7258507" cy="2160591"/>
          </a:xfrm>
        </p:spPr>
        <p:txBody>
          <a:bodyPr anchor="b">
            <a:noAutofit/>
          </a:bodyPr>
          <a:lstStyle/>
          <a:p>
            <a:r>
              <a:rPr lang="nb-NO" sz="6000" dirty="0"/>
              <a:t>Fritidsklubbenes betydning for folkehelsen blant ungdom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0DA62-4E55-443E-A0E3-C73943BBA7AB}"/>
              </a:ext>
            </a:extLst>
          </p:cNvPr>
          <p:cNvSpPr txBox="1"/>
          <p:nvPr/>
        </p:nvSpPr>
        <p:spPr>
          <a:xfrm>
            <a:off x="877120" y="7101091"/>
            <a:ext cx="7695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Patrick Lie Andersen – </a:t>
            </a:r>
            <a:r>
              <a:rPr lang="nb-NO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Ungdomsforskningseksjonen</a:t>
            </a:r>
            <a:r>
              <a:rPr lang="nb-NO" sz="280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NOVA</a:t>
            </a:r>
          </a:p>
          <a:p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undbordskonferansen «Fritidsklubbløftet» 22. mai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6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099DD-09DD-421E-8AA6-E0AE334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937" y="1030205"/>
            <a:ext cx="13814107" cy="664797"/>
          </a:xfrm>
        </p:spPr>
        <p:txBody>
          <a:bodyPr anchor="b">
            <a:normAutofit/>
          </a:bodyPr>
          <a:lstStyle/>
          <a:p>
            <a:r>
              <a:rPr lang="nb-NO" dirty="0"/>
              <a:t>Bestilling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5CD87586-F0F1-D215-D3D5-53E071875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420289"/>
              </p:ext>
            </p:extLst>
          </p:nvPr>
        </p:nvGraphicFramePr>
        <p:xfrm>
          <a:off x="972122" y="2374096"/>
          <a:ext cx="15373922" cy="595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76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2A4D-D1BB-44A7-9F56-3A0E7447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43" y="1261840"/>
            <a:ext cx="11166528" cy="664797"/>
          </a:xfrm>
        </p:spPr>
        <p:txBody>
          <a:bodyPr>
            <a:noAutofit/>
          </a:bodyPr>
          <a:lstStyle/>
          <a:p>
            <a:r>
              <a:rPr lang="nb-NO" sz="6000" dirty="0"/>
              <a:t>Fritidsklubber i et folkehelseperspektiv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A090-6833-4CF6-BE00-1D962F1A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95" y="2385388"/>
            <a:ext cx="12353918" cy="6104785"/>
          </a:xfrm>
        </p:spPr>
        <p:txBody>
          <a:bodyPr>
            <a:normAutofit/>
          </a:bodyPr>
          <a:lstStyle/>
          <a:p>
            <a:r>
              <a:rPr lang="nb-NO" dirty="0"/>
              <a:t>treårig forskningsprosjekt (2017–2020)</a:t>
            </a:r>
          </a:p>
          <a:p>
            <a:r>
              <a:rPr lang="nb-NO" dirty="0"/>
              <a:t>finansiert av </a:t>
            </a:r>
            <a:r>
              <a:rPr lang="nb-NO" dirty="0" err="1"/>
              <a:t>Helsedireketoratet</a:t>
            </a:r>
            <a:endParaRPr lang="nb-NO" dirty="0"/>
          </a:p>
          <a:p>
            <a:r>
              <a:rPr lang="nb-NO" i="1" dirty="0"/>
              <a:t>«Hvem bruker fritidsklubber og ungdomshus?»</a:t>
            </a:r>
          </a:p>
          <a:p>
            <a:pPr lvl="1"/>
            <a:endParaRPr lang="nb-NO" dirty="0"/>
          </a:p>
          <a:p>
            <a:pPr lvl="3"/>
            <a:r>
              <a:rPr lang="nb-NO" sz="2000" i="1" dirty="0"/>
              <a:t>Andersen, P.L. &amp; Seland, I. (2019). Fritidsklubber i et folkehelseperspektiv. Analyser av statlige dokumenter 2007–2017 og Ungdata 2015–2017. NOVA Notat 1/19</a:t>
            </a:r>
          </a:p>
          <a:p>
            <a:pPr lvl="3"/>
            <a:r>
              <a:rPr lang="nb-NO" sz="2000" dirty="0"/>
              <a:t>Seland, I. &amp; Andersen, P.L. (2020)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/>
              <a:t>Nordisk tidsskrift for ungdomsforskning. </a:t>
            </a:r>
            <a:r>
              <a:rPr lang="nb-NO" sz="2000" i="1" dirty="0"/>
              <a:t>Hva kjennetegner ungdom som går på fritidsklubb? </a:t>
            </a:r>
          </a:p>
          <a:p>
            <a:pPr lvl="3"/>
            <a:r>
              <a:rPr lang="en-US" sz="2000" i="1" dirty="0"/>
              <a:t>Eriksen, I. M., &amp; Seland, I. (2021). Conceptualizing Well-being in Youth: The Potential of Youth Clubs. YOUNG, 29(2), 175–190.</a:t>
            </a:r>
            <a:endParaRPr lang="nb-NO" sz="2000" i="1" dirty="0"/>
          </a:p>
          <a:p>
            <a:pPr lvl="3"/>
            <a:r>
              <a:rPr lang="nb-NO" sz="2000" i="1" dirty="0"/>
              <a:t>Seland, Andersen, &amp; Eriksen. (2021). Fritidsklubber i det lokale folkehelsearbeidet. Sluttrapport. NOVA, OsloMet.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AED8E-8873-48B9-B1B6-D7C3EA46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Patrick Lie Andersen Ungdomsseksjonen – NOVA – palian@oslomet.no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6124F-C43C-4660-B641-A1DB356D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771" y="5017674"/>
            <a:ext cx="2934253" cy="4127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AC3733-B0A8-4A62-8112-A6B02281C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503" y="443682"/>
            <a:ext cx="3098791" cy="44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DD4315-CAE9-4545-BB34-08035F205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Folkehelseloven (LOV-2011-06-24-29), §3, definerer folkehelse som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sz="3200" i="1" dirty="0"/>
              <a:t>«befolkningens helsetilstand og hvordan helsen fordeler seg i befolkningen»</a:t>
            </a:r>
          </a:p>
          <a:p>
            <a:endParaRPr lang="nb-NO" dirty="0"/>
          </a:p>
          <a:p>
            <a:r>
              <a:rPr lang="nb-NO" dirty="0"/>
              <a:t>Folkehelsearbeid defineres samme sted som: </a:t>
            </a:r>
          </a:p>
          <a:p>
            <a:pPr marL="325069" lvl="1" indent="0">
              <a:buNone/>
            </a:pPr>
            <a:endParaRPr lang="nb-NO" i="1" dirty="0"/>
          </a:p>
          <a:p>
            <a:pPr marL="325069" lvl="1" indent="0">
              <a:buNone/>
            </a:pPr>
            <a:r>
              <a:rPr lang="nb-NO" i="1" dirty="0"/>
              <a:t>«samfunnets innsats for å påvirke faktorer som direkte eller indirekte fremmer befolkningens </a:t>
            </a:r>
            <a:r>
              <a:rPr lang="nb-NO" i="1" u="sng" dirty="0"/>
              <a:t>helse og trivsel, forebygger psykisk og somatisk sykdom, skade eller lidelse, eller som beskytter mot helsetrusler, samt arbeid for en jevnere fordeling av faktorer som direkte eller indirekte påvirker helsen</a:t>
            </a:r>
            <a:r>
              <a:rPr lang="nb-NO" i="1" dirty="0"/>
              <a:t>»</a:t>
            </a:r>
          </a:p>
          <a:p>
            <a:endParaRPr lang="nb-NO" dirty="0"/>
          </a:p>
          <a:p>
            <a:r>
              <a:rPr lang="nb-NO" dirty="0"/>
              <a:t>En lang rekke indikatorer er relevant for å kartlegge folkehelse blant ungdom</a:t>
            </a:r>
          </a:p>
          <a:p>
            <a:pPr marL="325069" lvl="1" indent="0">
              <a:buNone/>
            </a:pPr>
            <a:endParaRPr lang="nb-NO" i="1" dirty="0"/>
          </a:p>
          <a:p>
            <a:pPr marL="325069" lvl="1" indent="0">
              <a:buNone/>
            </a:pPr>
            <a:endParaRPr lang="nb-NO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66F16-133B-4C5A-A6EC-483B9320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1.Hva er folkehelse blant ungdom?</a:t>
            </a:r>
            <a:endParaRPr lang="nb-NO" sz="9600" dirty="0"/>
          </a:p>
        </p:txBody>
      </p:sp>
    </p:spTree>
    <p:extLst>
      <p:ext uri="{BB962C8B-B14F-4D97-AF65-F5344CB8AC3E}">
        <p14:creationId xmlns:p14="http://schemas.microsoft.com/office/powerpoint/2010/main" val="370715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505" y="439387"/>
            <a:ext cx="11889261" cy="997931"/>
          </a:xfrm>
        </p:spPr>
        <p:txBody>
          <a:bodyPr>
            <a:normAutofit/>
          </a:bodyPr>
          <a:lstStyle/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2.Kan vi si noe om folkehelsen til dem som bruker klubb, og blant de som bruker klubb aller mest?</a:t>
            </a:r>
            <a:endParaRPr lang="nb-NO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1032" y="1674256"/>
          <a:ext cx="13994241" cy="4798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927">
                  <a:extLst>
                    <a:ext uri="{9D8B030D-6E8A-4147-A177-3AD203B41FA5}">
                      <a16:colId xmlns:a16="http://schemas.microsoft.com/office/drawing/2014/main" val="3333632700"/>
                    </a:ext>
                  </a:extLst>
                </a:gridCol>
                <a:gridCol w="5091656">
                  <a:extLst>
                    <a:ext uri="{9D8B030D-6E8A-4147-A177-3AD203B41FA5}">
                      <a16:colId xmlns:a16="http://schemas.microsoft.com/office/drawing/2014/main" val="2093668921"/>
                    </a:ext>
                  </a:extLst>
                </a:gridCol>
                <a:gridCol w="1499383">
                  <a:extLst>
                    <a:ext uri="{9D8B030D-6E8A-4147-A177-3AD203B41FA5}">
                      <a16:colId xmlns:a16="http://schemas.microsoft.com/office/drawing/2014/main" val="2932410615"/>
                    </a:ext>
                  </a:extLst>
                </a:gridCol>
                <a:gridCol w="1499383">
                  <a:extLst>
                    <a:ext uri="{9D8B030D-6E8A-4147-A177-3AD203B41FA5}">
                      <a16:colId xmlns:a16="http://schemas.microsoft.com/office/drawing/2014/main" val="2243502491"/>
                    </a:ext>
                  </a:extLst>
                </a:gridCol>
                <a:gridCol w="508985">
                  <a:extLst>
                    <a:ext uri="{9D8B030D-6E8A-4147-A177-3AD203B41FA5}">
                      <a16:colId xmlns:a16="http://schemas.microsoft.com/office/drawing/2014/main" val="3206201660"/>
                    </a:ext>
                  </a:extLst>
                </a:gridCol>
                <a:gridCol w="1615141">
                  <a:extLst>
                    <a:ext uri="{9D8B030D-6E8A-4147-A177-3AD203B41FA5}">
                      <a16:colId xmlns:a16="http://schemas.microsoft.com/office/drawing/2014/main" val="2861537972"/>
                    </a:ext>
                  </a:extLst>
                </a:gridCol>
                <a:gridCol w="1499383">
                  <a:extLst>
                    <a:ext uri="{9D8B030D-6E8A-4147-A177-3AD203B41FA5}">
                      <a16:colId xmlns:a16="http://schemas.microsoft.com/office/drawing/2014/main" val="827505287"/>
                    </a:ext>
                  </a:extLst>
                </a:gridCol>
                <a:gridCol w="1499383">
                  <a:extLst>
                    <a:ext uri="{9D8B030D-6E8A-4147-A177-3AD203B41FA5}">
                      <a16:colId xmlns:a16="http://schemas.microsoft.com/office/drawing/2014/main" val="2615846800"/>
                    </a:ext>
                  </a:extLst>
                </a:gridCol>
              </a:tblGrid>
              <a:tr h="734937"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Vært på klubb sist måned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Hvor mange ganger på klubb sist mnd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23623"/>
                  </a:ext>
                </a:extLst>
              </a:tr>
              <a:tr h="549759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Nei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Ja 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1-2ganger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3-4ganger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5g eller mer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2719396974"/>
                  </a:ext>
                </a:extLst>
              </a:tr>
              <a:tr h="578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Helseindikatorer: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1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950019281"/>
                  </a:ext>
                </a:extLst>
              </a:tr>
              <a:tr h="744118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Fornøyd med helsen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r>
                        <a:rPr lang="nb-NO" sz="2000" u="none" strike="noStrike" baseline="30000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2000" b="0" i="1" u="none" strike="noStrike" baseline="3000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3265316823"/>
                  </a:ext>
                </a:extLst>
              </a:tr>
              <a:tr h="702617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Høyt nivå depressive symptomer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r>
                        <a:rPr lang="nb-NO" sz="2000" u="none" strike="noStrike" baseline="30000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2000" b="0" i="1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r>
                        <a:rPr lang="nb-NO" sz="2000" u="none" strike="noStrike" baseline="30000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2000" b="0" i="1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3641365000"/>
                  </a:ext>
                </a:extLst>
              </a:tr>
              <a:tr h="744118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Daglige fysiske helseplager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r>
                        <a:rPr lang="nb-NO" sz="2000" u="none" strike="noStrike" baseline="30000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2000" b="0" i="1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r>
                        <a:rPr lang="nb-NO" sz="2000" u="none" strike="noStrike" baseline="30000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2000" b="0" i="1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199898828"/>
                  </a:ext>
                </a:extLst>
              </a:tr>
              <a:tr h="744118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Godt selvbilde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r>
                        <a:rPr lang="nb-NO" sz="2000" u="none" strike="noStrike" baseline="30000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2000" b="0" i="1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r>
                        <a:rPr lang="nb-NO" sz="2000" u="none" strike="noStrike" baseline="30000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2000" b="0" i="1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354860636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1031" y="6973569"/>
            <a:ext cx="13896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37" indent="-406337">
              <a:buFont typeface="Arial" panose="020B0604020202020204" pitchFamily="34" charset="0"/>
              <a:buChar char="•"/>
            </a:pPr>
            <a:r>
              <a:rPr lang="nb-NO" sz="2400" dirty="0"/>
              <a:t>Klubbungdom </a:t>
            </a:r>
            <a:r>
              <a:rPr lang="nb-NO" sz="2400" i="1" dirty="0"/>
              <a:t>skiller seg i liten grad </a:t>
            </a:r>
            <a:r>
              <a:rPr lang="nb-NO" sz="2400" dirty="0"/>
              <a:t>fra øvrig ungdom når det gjelder </a:t>
            </a:r>
            <a:r>
              <a:rPr lang="nb-NO" sz="2400" dirty="0" err="1"/>
              <a:t>egenrapportert</a:t>
            </a:r>
            <a:r>
              <a:rPr lang="nb-NO" sz="2400" dirty="0"/>
              <a:t> helse.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nb-NO" sz="2400" dirty="0"/>
              <a:t>I disse to gruppene er det nesten like mange som er fornøyd med helsen, som har depressive symptomer, fysiske helseplager og et godt selvbilde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nb-NO" sz="2400" dirty="0"/>
              <a:t>Blant de hyppigste brukerne er det noen flere som rapporterer helseplager (se siste kolonne «5g eller mer» kontra kolonne 1 «nei»).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1031" y="9099527"/>
            <a:ext cx="868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i="1" dirty="0" err="1"/>
              <a:t>Ns</a:t>
            </a:r>
            <a:r>
              <a:rPr lang="nb-NO" sz="1800" i="1" dirty="0"/>
              <a:t>= ikke signifikante forskjeller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71451F-D1ED-4774-9A36-180202FC4130}"/>
              </a:ext>
            </a:extLst>
          </p:cNvPr>
          <p:cNvSpPr/>
          <p:nvPr/>
        </p:nvSpPr>
        <p:spPr>
          <a:xfrm>
            <a:off x="10319657" y="1814286"/>
            <a:ext cx="4735616" cy="4658329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C0F98-5A4E-443C-B25F-4B9AFD5C44FD}"/>
              </a:ext>
            </a:extLst>
          </p:cNvPr>
          <p:cNvSpPr/>
          <p:nvPr/>
        </p:nvSpPr>
        <p:spPr>
          <a:xfrm>
            <a:off x="6785428" y="1814285"/>
            <a:ext cx="3374572" cy="4658329"/>
          </a:xfrm>
          <a:prstGeom prst="rect">
            <a:avLst/>
          </a:prstGeom>
          <a:solidFill>
            <a:srgbClr val="FFF9E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50" y="729848"/>
            <a:ext cx="11190849" cy="605306"/>
          </a:xfrm>
        </p:spPr>
        <p:txBody>
          <a:bodyPr>
            <a:normAutofit/>
          </a:bodyPr>
          <a:lstStyle/>
          <a:p>
            <a:r>
              <a:rPr lang="nb-NO" sz="3200" dirty="0"/>
              <a:t>Hva med klubbungdom og problematferd?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8280" y="1584102"/>
          <a:ext cx="15490774" cy="4134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441">
                  <a:extLst>
                    <a:ext uri="{9D8B030D-6E8A-4147-A177-3AD203B41FA5}">
                      <a16:colId xmlns:a16="http://schemas.microsoft.com/office/drawing/2014/main" val="1028675067"/>
                    </a:ext>
                  </a:extLst>
                </a:gridCol>
                <a:gridCol w="5636151">
                  <a:extLst>
                    <a:ext uri="{9D8B030D-6E8A-4147-A177-3AD203B41FA5}">
                      <a16:colId xmlns:a16="http://schemas.microsoft.com/office/drawing/2014/main" val="1056643806"/>
                    </a:ext>
                  </a:extLst>
                </a:gridCol>
                <a:gridCol w="1659726">
                  <a:extLst>
                    <a:ext uri="{9D8B030D-6E8A-4147-A177-3AD203B41FA5}">
                      <a16:colId xmlns:a16="http://schemas.microsoft.com/office/drawing/2014/main" val="2216361680"/>
                    </a:ext>
                  </a:extLst>
                </a:gridCol>
                <a:gridCol w="1659726">
                  <a:extLst>
                    <a:ext uri="{9D8B030D-6E8A-4147-A177-3AD203B41FA5}">
                      <a16:colId xmlns:a16="http://schemas.microsoft.com/office/drawing/2014/main" val="1363794996"/>
                    </a:ext>
                  </a:extLst>
                </a:gridCol>
                <a:gridCol w="691552">
                  <a:extLst>
                    <a:ext uri="{9D8B030D-6E8A-4147-A177-3AD203B41FA5}">
                      <a16:colId xmlns:a16="http://schemas.microsoft.com/office/drawing/2014/main" val="3075417502"/>
                    </a:ext>
                  </a:extLst>
                </a:gridCol>
                <a:gridCol w="1659726">
                  <a:extLst>
                    <a:ext uri="{9D8B030D-6E8A-4147-A177-3AD203B41FA5}">
                      <a16:colId xmlns:a16="http://schemas.microsoft.com/office/drawing/2014/main" val="2498067516"/>
                    </a:ext>
                  </a:extLst>
                </a:gridCol>
                <a:gridCol w="1659726">
                  <a:extLst>
                    <a:ext uri="{9D8B030D-6E8A-4147-A177-3AD203B41FA5}">
                      <a16:colId xmlns:a16="http://schemas.microsoft.com/office/drawing/2014/main" val="1456034100"/>
                    </a:ext>
                  </a:extLst>
                </a:gridCol>
                <a:gridCol w="1659726">
                  <a:extLst>
                    <a:ext uri="{9D8B030D-6E8A-4147-A177-3AD203B41FA5}">
                      <a16:colId xmlns:a16="http://schemas.microsoft.com/office/drawing/2014/main" val="4005921434"/>
                    </a:ext>
                  </a:extLst>
                </a:gridCol>
              </a:tblGrid>
              <a:tr h="697864"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>
                          <a:effectLst/>
                          <a:latin typeface="Century" panose="02040604050505020304" pitchFamily="18" charset="0"/>
                        </a:rPr>
                        <a:t>Vært på klubb sist måned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>
                          <a:effectLst/>
                          <a:latin typeface="Century" panose="02040604050505020304" pitchFamily="18" charset="0"/>
                        </a:rPr>
                        <a:t>Hvor mange ganger på klubb sist mnd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19388"/>
                  </a:ext>
                </a:extLst>
              </a:tr>
              <a:tr h="690287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endParaRPr lang="nb-NO" sz="2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</a:rPr>
                        <a:t>Nei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</a:rPr>
                        <a:t>Ja 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</a:rPr>
                        <a:t>1-2ganger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</a:rPr>
                        <a:t>3-4ganger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entury" panose="02040604050505020304" pitchFamily="18" charset="0"/>
                        </a:rPr>
                        <a:t>5g eller mer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400336912"/>
                  </a:ext>
                </a:extLst>
              </a:tr>
              <a:tr h="5491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Problematferd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4031290948"/>
                  </a:ext>
                </a:extLst>
              </a:tr>
              <a:tr h="549193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Gjort mer enn 10 regelbrudd 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6,3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8,3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7,0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8,0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12,4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1876576238"/>
                  </a:ext>
                </a:extLst>
              </a:tr>
              <a:tr h="549193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Blir mobbet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6,7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9,0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8,2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9,1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10,9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3169577837"/>
                  </a:ext>
                </a:extLst>
              </a:tr>
              <a:tr h="549193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Utsatt for vold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6,1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9,7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8,7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9,4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12,8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3757384116"/>
                  </a:ext>
                </a:extLst>
              </a:tr>
              <a:tr h="549193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Slåsskamp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18,1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27,9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entury" panose="02040604050505020304" pitchFamily="18" charset="0"/>
                        </a:rPr>
                        <a:t>25,1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28,6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entury" panose="02040604050505020304" pitchFamily="18" charset="0"/>
                        </a:rPr>
                        <a:t>34,9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13544" marR="13544" marT="13544" marB="0" anchor="b"/>
                </a:tc>
                <a:extLst>
                  <a:ext uri="{0D108BD9-81ED-4DB2-BD59-A6C34878D82A}">
                    <a16:rowId xmlns:a16="http://schemas.microsoft.com/office/drawing/2014/main" val="37764229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07583" y="7031864"/>
            <a:ext cx="13849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37" indent="-406337">
              <a:buFont typeface="Arial" panose="020B0604020202020204" pitchFamily="34" charset="0"/>
              <a:buChar char="•"/>
            </a:pPr>
            <a:r>
              <a:rPr lang="nb-NO" sz="2800" dirty="0"/>
              <a:t>Klubbungdom </a:t>
            </a:r>
            <a:r>
              <a:rPr lang="nb-NO" sz="2800" i="1" dirty="0"/>
              <a:t>rapporterer oftere om deltakelse eller utsatthet for problematferd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nb-NO" sz="2800" dirty="0"/>
              <a:t>Dette ser vi særlig tydelig blant de hyppigste brukerne (se siste kolonne «5g eller mer» kontra kolonne 1 «nei»).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1973A-9E5E-4A8C-ACAA-CEF5885F8C4B}"/>
              </a:ext>
            </a:extLst>
          </p:cNvPr>
          <p:cNvSpPr/>
          <p:nvPr/>
        </p:nvSpPr>
        <p:spPr>
          <a:xfrm>
            <a:off x="10319656" y="1814286"/>
            <a:ext cx="5829397" cy="3903933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C7FBFC-68B7-436E-8807-78192EC3A962}"/>
              </a:ext>
            </a:extLst>
          </p:cNvPr>
          <p:cNvSpPr/>
          <p:nvPr/>
        </p:nvSpPr>
        <p:spPr>
          <a:xfrm>
            <a:off x="6785428" y="1814285"/>
            <a:ext cx="4153994" cy="3903933"/>
          </a:xfrm>
          <a:prstGeom prst="rect">
            <a:avLst/>
          </a:prstGeom>
          <a:solidFill>
            <a:srgbClr val="FFF9E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1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CB7C2-BE2F-44AC-B499-C38D672AA6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14" y="772814"/>
            <a:ext cx="11287411" cy="8211591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D0054AE-B1CF-45F3-9005-47F19BF3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en-US" dirty="0" err="1"/>
              <a:t>Ungdom</a:t>
            </a:r>
            <a:r>
              <a:rPr lang="en-US" dirty="0"/>
              <a:t> i “</a:t>
            </a:r>
            <a:r>
              <a:rPr lang="en-US" dirty="0" err="1"/>
              <a:t>ytterpunkter</a:t>
            </a:r>
            <a:r>
              <a:rPr lang="en-US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6D047-EC05-4626-BD9E-32B8F0D6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0772" y="8705717"/>
            <a:ext cx="9001125" cy="26259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sz="1100">
                <a:solidFill>
                  <a:schemeClr val="accent1"/>
                </a:solidFill>
              </a:rPr>
              <a:t>Patrick Lie Andersen Ungdomsseksjonen – NOVA – palian@oslomet.no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B1671E-BE2B-4827-95C0-67ABBC0E0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</p:spPr>
        <p:txBody>
          <a:bodyPr/>
          <a:lstStyle/>
          <a:p>
            <a:r>
              <a:rPr lang="en-US" dirty="0"/>
              <a:t>Multivariate </a:t>
            </a:r>
            <a:r>
              <a:rPr lang="en-US" dirty="0" err="1"/>
              <a:t>analyser</a:t>
            </a:r>
            <a:endParaRPr lang="en-US" dirty="0"/>
          </a:p>
          <a:p>
            <a:r>
              <a:rPr lang="en-US" dirty="0" err="1"/>
              <a:t>Illustrerer</a:t>
            </a:r>
            <a:r>
              <a:rPr lang="en-US" dirty="0"/>
              <a:t> </a:t>
            </a:r>
            <a:r>
              <a:rPr lang="en-US" dirty="0" err="1"/>
              <a:t>høye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lave </a:t>
            </a:r>
            <a:r>
              <a:rPr lang="en-US" dirty="0" err="1"/>
              <a:t>skårer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sentrale</a:t>
            </a:r>
            <a:r>
              <a:rPr lang="en-US" dirty="0"/>
              <a:t> </a:t>
            </a:r>
            <a:r>
              <a:rPr lang="en-US" dirty="0" err="1"/>
              <a:t>variabler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8F634-A107-4691-AFD2-6825974C2027}"/>
              </a:ext>
            </a:extLst>
          </p:cNvPr>
          <p:cNvSpPr/>
          <p:nvPr/>
        </p:nvSpPr>
        <p:spPr>
          <a:xfrm>
            <a:off x="6375871" y="198928"/>
            <a:ext cx="86709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nb-NO" sz="16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 2. Predikert sannsynlighet for å ha brukt klubbtilbudet etter grad/nivå på vennerelasjoner, egenvurdert helse, risikoatferd og andre organiserte fritidsaktiviteter.</a:t>
            </a:r>
            <a:endParaRPr lang="nb-NO" sz="16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44FEE-876C-4EE5-8F6A-D079E3223D57}"/>
              </a:ext>
            </a:extLst>
          </p:cNvPr>
          <p:cNvSpPr/>
          <p:nvPr/>
        </p:nvSpPr>
        <p:spPr>
          <a:xfrm>
            <a:off x="9747504" y="950976"/>
            <a:ext cx="7443216" cy="5193792"/>
          </a:xfrm>
          <a:prstGeom prst="rect">
            <a:avLst/>
          </a:prstGeom>
          <a:solidFill>
            <a:srgbClr val="EA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F913A-EF30-4D3C-91E7-65ABC355F461}"/>
              </a:ext>
            </a:extLst>
          </p:cNvPr>
          <p:cNvSpPr/>
          <p:nvPr/>
        </p:nvSpPr>
        <p:spPr>
          <a:xfrm>
            <a:off x="11893296" y="1103376"/>
            <a:ext cx="5449824" cy="5041392"/>
          </a:xfrm>
          <a:prstGeom prst="rect">
            <a:avLst/>
          </a:prstGeom>
          <a:solidFill>
            <a:srgbClr val="EA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525299-5E35-4E2A-B15E-B073F9813C04}"/>
              </a:ext>
            </a:extLst>
          </p:cNvPr>
          <p:cNvSpPr/>
          <p:nvPr/>
        </p:nvSpPr>
        <p:spPr>
          <a:xfrm>
            <a:off x="14191488" y="1255776"/>
            <a:ext cx="3151632" cy="5041392"/>
          </a:xfrm>
          <a:prstGeom prst="rect">
            <a:avLst/>
          </a:prstGeom>
          <a:solidFill>
            <a:srgbClr val="EA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8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40200F6B-CB10-4366-AD84-CE5265DC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591" y="783703"/>
            <a:ext cx="11287411" cy="8211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C6ED9-C3B6-4CA3-AA60-EEC0C493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236" y="515029"/>
            <a:ext cx="14819421" cy="4833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Figur 3. Predikerte sannsynligheter for å ha vært på fritidsklubb etter sosioøkonomiske ressurser og kommunestørrelse.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9B132-C820-4C46-8E67-A73164BC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0772" y="8705717"/>
            <a:ext cx="9001125" cy="26259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sz="1100">
                <a:solidFill>
                  <a:schemeClr val="accent1"/>
                </a:solidFill>
              </a:rPr>
              <a:t>Patrick Lie Andersen Ungdomsseksjonen – NOVA – palian@oslomet.no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1B2BDA98-ECB5-442F-8895-279AEF288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978" y="3100551"/>
            <a:ext cx="4860608" cy="4680585"/>
          </a:xfrm>
        </p:spPr>
        <p:txBody>
          <a:bodyPr/>
          <a:lstStyle/>
          <a:p>
            <a:r>
              <a:rPr lang="en-US" dirty="0" err="1"/>
              <a:t>flernivåanalyser</a:t>
            </a:r>
            <a:endParaRPr lang="en-US" dirty="0"/>
          </a:p>
          <a:p>
            <a:r>
              <a:rPr lang="en-US" dirty="0" err="1"/>
              <a:t>kraftigere</a:t>
            </a:r>
            <a:r>
              <a:rPr lang="en-US" dirty="0"/>
              <a:t> </a:t>
            </a:r>
            <a:r>
              <a:rPr lang="en-US" dirty="0" err="1"/>
              <a:t>utslag</a:t>
            </a:r>
            <a:r>
              <a:rPr lang="en-US" dirty="0"/>
              <a:t> av </a:t>
            </a:r>
            <a:r>
              <a:rPr lang="en-US" dirty="0" err="1"/>
              <a:t>sosio-økonomiske</a:t>
            </a:r>
            <a:r>
              <a:rPr lang="en-US" dirty="0"/>
              <a:t> </a:t>
            </a:r>
            <a:r>
              <a:rPr lang="en-US" dirty="0" err="1"/>
              <a:t>ressurer</a:t>
            </a:r>
            <a:r>
              <a:rPr lang="en-US" dirty="0"/>
              <a:t> </a:t>
            </a:r>
            <a:r>
              <a:rPr lang="en-US" dirty="0" err="1"/>
              <a:t>desto</a:t>
            </a:r>
            <a:r>
              <a:rPr lang="en-US" dirty="0"/>
              <a:t> 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byene</a:t>
            </a:r>
            <a:r>
              <a:rPr lang="en-US" dirty="0"/>
              <a:t> </a:t>
            </a:r>
            <a:r>
              <a:rPr lang="en-US" dirty="0" err="1"/>
              <a:t>blir</a:t>
            </a:r>
            <a:endParaRPr lang="en-US" dirty="0"/>
          </a:p>
          <a:p>
            <a:pPr lvl="1"/>
            <a:r>
              <a:rPr lang="en-US" dirty="0"/>
              <a:t>0=</a:t>
            </a:r>
            <a:r>
              <a:rPr lang="en-US" dirty="0" err="1"/>
              <a:t>gjennomsnittlig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EF958C-970D-42DC-9EF0-E162CDC89B96}"/>
              </a:ext>
            </a:extLst>
          </p:cNvPr>
          <p:cNvCxnSpPr>
            <a:cxnSpLocks/>
          </p:cNvCxnSpPr>
          <p:nvPr/>
        </p:nvCxnSpPr>
        <p:spPr>
          <a:xfrm flipV="1">
            <a:off x="12395200" y="998409"/>
            <a:ext cx="0" cy="5025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8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D9137A-F7D6-4695-9914-C7D973AD2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Ungdom som bruker klubb skårer noe dårligere på en del indikatorer enn de som ikke bruker klubb – særlig gjelder dette de som bruker klubbene hyppigst</a:t>
            </a:r>
          </a:p>
          <a:p>
            <a:r>
              <a:rPr lang="nb-NO" dirty="0"/>
              <a:t>Samtidig: klubbungdommene skårer «bedre» med tanke på sosiale relasjoner og aktivitetsnivå i øvrig organisert fritid</a:t>
            </a:r>
          </a:p>
          <a:p>
            <a:r>
              <a:rPr lang="nb-NO" dirty="0"/>
              <a:t>Med Ungdata kan man ikke avgjøre om klubbene gir bedre eller dårligere helse – eller om god/dårlig helse gir bruk av klubb. </a:t>
            </a:r>
          </a:p>
          <a:p>
            <a:r>
              <a:rPr lang="nb-NO" dirty="0"/>
              <a:t>Men, utvilsomt en sterk sosial seleksjon inn i bruk av klubbene, både på bruk generelt, men også på hvem som bruker dem hyppigst</a:t>
            </a:r>
          </a:p>
          <a:p>
            <a:pPr lvl="1"/>
            <a:r>
              <a:rPr lang="nb-NO" dirty="0"/>
              <a:t>Dette betyr at ungdom som bruker klubbtilbudet kan se noe annerledes ut i forhold til «folkehelseprofil» enn de som ikke bruker klubbtilbudet</a:t>
            </a:r>
          </a:p>
          <a:p>
            <a:pPr lvl="1"/>
            <a:r>
              <a:rPr lang="nb-NO" dirty="0"/>
              <a:t>Vi kan ikke se den «kontrafaktiske» situasjonen, </a:t>
            </a:r>
            <a:r>
              <a:rPr lang="nb-NO" dirty="0" err="1"/>
              <a:t>dvs</a:t>
            </a:r>
            <a:r>
              <a:rPr lang="nb-NO" dirty="0"/>
              <a:t>, hvordan folkehelsen hadde sett ut uten klubbene. Kanskje hadde den vært verre?</a:t>
            </a:r>
          </a:p>
          <a:p>
            <a:r>
              <a:rPr lang="nb-NO" dirty="0"/>
              <a:t>De kvalitative studiene viser at klubbene er høyt verdsatte –at de kan være en viktig sosial arena, som kan fungere som et «moratorium» (et fristed) fra øvrig press og stress i hverdagen</a:t>
            </a:r>
          </a:p>
          <a:p>
            <a:r>
              <a:rPr lang="nb-NO" dirty="0"/>
              <a:t>Vi trenger mer forskning for å studere dette mer inngående. Man kunne gjort mer med Ungdata for å se på forskjeller mellom ungdom på steder med ulikt tilbud, og man forsøke å undersøke «langtidseffekter» av klubbdeltakelse med longitudinelle data fra Ungdata +. </a:t>
            </a:r>
          </a:p>
          <a:p>
            <a:pPr lvl="1"/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0F8B2C-8A03-45C1-9F54-A8403F66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</p:spTree>
    <p:extLst>
      <p:ext uri="{BB962C8B-B14F-4D97-AF65-F5344CB8AC3E}">
        <p14:creationId xmlns:p14="http://schemas.microsoft.com/office/powerpoint/2010/main" val="40473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 anchorCtr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2DB2F96E-A75E-4162-AAB4-5C7466AE06AF}" vid="{BF6B1002-A9CB-46FB-B0BA-02F415DF33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BF419F9B06754E9DBE1B70B28766F3" ma:contentTypeVersion="17" ma:contentTypeDescription="Opprett et nytt dokument." ma:contentTypeScope="" ma:versionID="9c8221bfc3b5f2326de0b86eab9425bf">
  <xsd:schema xmlns:xsd="http://www.w3.org/2001/XMLSchema" xmlns:xs="http://www.w3.org/2001/XMLSchema" xmlns:p="http://schemas.microsoft.com/office/2006/metadata/properties" xmlns:ns1="http://schemas.microsoft.com/sharepoint/v3" xmlns:ns3="228ccc78-36fd-48c8-bea7-9c1f627215d7" xmlns:ns4="64daf880-2b31-41e1-8842-90d100fd454f" targetNamespace="http://schemas.microsoft.com/office/2006/metadata/properties" ma:root="true" ma:fieldsID="9b4f6e64f2bec1e7bcce2cfb00e18772" ns1:_="" ns3:_="" ns4:_="">
    <xsd:import namespace="http://schemas.microsoft.com/sharepoint/v3"/>
    <xsd:import namespace="228ccc78-36fd-48c8-bea7-9c1f627215d7"/>
    <xsd:import namespace="64daf880-2b31-41e1-8842-90d100fd45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ccc78-36fd-48c8-bea7-9c1f627215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af880-2b31-41e1-8842-90d100fd4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64daf880-2b31-41e1-8842-90d100fd454f" xsi:nil="true"/>
  </documentManagement>
</p:properties>
</file>

<file path=customXml/itemProps1.xml><?xml version="1.0" encoding="utf-8"?>
<ds:datastoreItem xmlns:ds="http://schemas.openxmlformats.org/officeDocument/2006/customXml" ds:itemID="{0C66D620-D877-40C5-88F8-C1BC23B5A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8ccc78-36fd-48c8-bea7-9c1f627215d7"/>
    <ds:schemaRef ds:uri="64daf880-2b31-41e1-8842-90d100fd4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26B84D-F0AE-463B-AED8-4E360B098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C32FA6-7ABE-4642-88D4-396D7D1A91BC}">
  <ds:schemaRefs>
    <ds:schemaRef ds:uri="64daf880-2b31-41e1-8842-90d100fd454f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28ccc78-36fd-48c8-bea7-9c1f627215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OsloMet-presentasjon</Template>
  <TotalTime>107</TotalTime>
  <Words>865</Words>
  <Application>Microsoft Office PowerPoint</Application>
  <PresentationFormat>Custom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</vt:lpstr>
      <vt:lpstr>Office-tema</vt:lpstr>
      <vt:lpstr>Fritidsklubbenes betydning for folkehelsen blant ungdom</vt:lpstr>
      <vt:lpstr>Bestilling</vt:lpstr>
      <vt:lpstr>Fritidsklubber i et folkehelseperspektiv</vt:lpstr>
      <vt:lpstr>1.Hva er folkehelse blant ungdom?</vt:lpstr>
      <vt:lpstr>2.Kan vi si noe om folkehelsen til dem som bruker klubb, og blant de som bruker klubb aller mest?</vt:lpstr>
      <vt:lpstr>Hva med klubbungdom og problematferd?</vt:lpstr>
      <vt:lpstr>Ungdom i “ytterpunkter”</vt:lpstr>
      <vt:lpstr>Figur 3. Predikerte sannsynligheter for å ha vært på fritidsklubb etter sosioøkonomiske ressurser og kommunestørrelse.  </vt:lpstr>
      <vt:lpstr>Oppsummering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OsloMet –  storbyuniversitetet</dc:title>
  <dc:creator>Patrick Lie Andersen</dc:creator>
  <dc:description>template by officeconsult.no</dc:description>
  <cp:lastModifiedBy>Patrick Lie Andersen</cp:lastModifiedBy>
  <cp:revision>1</cp:revision>
  <dcterms:created xsi:type="dcterms:W3CDTF">2023-05-16T13:13:34Z</dcterms:created>
  <dcterms:modified xsi:type="dcterms:W3CDTF">2023-05-19T14:07:40Z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0x010100D2BF419F9B06754E9DBE1B70B28766F3</vt:lpwstr>
  </property>
</Properties>
</file>